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4" r:id="rId4"/>
  </p:sldMasterIdLst>
  <p:notesMasterIdLst>
    <p:notesMasterId r:id="rId21"/>
  </p:notesMasterIdLst>
  <p:sldIdLst>
    <p:sldId id="256" r:id="rId5"/>
    <p:sldId id="261" r:id="rId6"/>
    <p:sldId id="272" r:id="rId7"/>
    <p:sldId id="281" r:id="rId8"/>
    <p:sldId id="263" r:id="rId9"/>
    <p:sldId id="257" r:id="rId10"/>
    <p:sldId id="265" r:id="rId11"/>
    <p:sldId id="278" r:id="rId12"/>
    <p:sldId id="264" r:id="rId13"/>
    <p:sldId id="266" r:id="rId14"/>
    <p:sldId id="269" r:id="rId15"/>
    <p:sldId id="274" r:id="rId16"/>
    <p:sldId id="275" r:id="rId17"/>
    <p:sldId id="279" r:id="rId18"/>
    <p:sldId id="280" r:id="rId19"/>
    <p:sldId id="271" r:id="rId2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BAF"/>
    <a:srgbClr val="4F6915"/>
    <a:srgbClr val="99CCFF"/>
    <a:srgbClr val="00B0F0"/>
    <a:srgbClr val="7F3C94"/>
    <a:srgbClr val="AD6AC2"/>
    <a:srgbClr val="3371AF"/>
    <a:srgbClr val="275685"/>
    <a:srgbClr val="C28EDA"/>
    <a:srgbClr val="BD8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Óbudai Meseerdő Óvoda Szivárvány Tagóvodája" userId="e139c8bb-a1de-4780-9053-a773b34ab73c" providerId="ADAL" clId="{4C1068E0-CF1B-42CA-9C54-2641E14A9B15}"/>
    <pc:docChg chg="undo custSel modSld modNotesMaster">
      <pc:chgData name="Óbudai Meseerdő Óvoda Szivárvány Tagóvodája" userId="e139c8bb-a1de-4780-9053-a773b34ab73c" providerId="ADAL" clId="{4C1068E0-CF1B-42CA-9C54-2641E14A9B15}" dt="2025-03-18T14:40:51.455" v="111" actId="692"/>
      <pc:docMkLst>
        <pc:docMk/>
      </pc:docMkLst>
      <pc:sldChg chg="addSp modSp mod">
        <pc:chgData name="Óbudai Meseerdő Óvoda Szivárvány Tagóvodája" userId="e139c8bb-a1de-4780-9053-a773b34ab73c" providerId="ADAL" clId="{4C1068E0-CF1B-42CA-9C54-2641E14A9B15}" dt="2025-03-18T14:27:33.713" v="99" actId="167"/>
        <pc:sldMkLst>
          <pc:docMk/>
          <pc:sldMk cId="2748360368" sldId="256"/>
        </pc:sldMkLst>
        <pc:spChg chg="mod">
          <ac:chgData name="Óbudai Meseerdő Óvoda Szivárvány Tagóvodája" userId="e139c8bb-a1de-4780-9053-a773b34ab73c" providerId="ADAL" clId="{4C1068E0-CF1B-42CA-9C54-2641E14A9B15}" dt="2025-03-18T14:27:07.494" v="94" actId="1076"/>
          <ac:spMkLst>
            <pc:docMk/>
            <pc:sldMk cId="2748360368" sldId="256"/>
            <ac:spMk id="4" creationId="{00000000-0000-0000-0000-000000000000}"/>
          </ac:spMkLst>
        </pc:spChg>
        <pc:spChg chg="mod">
          <ac:chgData name="Óbudai Meseerdő Óvoda Szivárvány Tagóvodája" userId="e139c8bb-a1de-4780-9053-a773b34ab73c" providerId="ADAL" clId="{4C1068E0-CF1B-42CA-9C54-2641E14A9B15}" dt="2025-03-18T14:27:17.289" v="95" actId="255"/>
          <ac:spMkLst>
            <pc:docMk/>
            <pc:sldMk cId="2748360368" sldId="256"/>
            <ac:spMk id="5" creationId="{00000000-0000-0000-0000-000000000000}"/>
          </ac:spMkLst>
        </pc:spChg>
        <pc:picChg chg="mod">
          <ac:chgData name="Óbudai Meseerdő Óvoda Szivárvány Tagóvodája" userId="e139c8bb-a1de-4780-9053-a773b34ab73c" providerId="ADAL" clId="{4C1068E0-CF1B-42CA-9C54-2641E14A9B15}" dt="2025-03-18T14:27:00.698" v="92" actId="1076"/>
          <ac:picMkLst>
            <pc:docMk/>
            <pc:sldMk cId="2748360368" sldId="256"/>
            <ac:picMk id="2" creationId="{0C1C42CF-3DA1-4416-770C-DBCF3E9D4AA8}"/>
          </ac:picMkLst>
        </pc:picChg>
        <pc:picChg chg="add mod ord">
          <ac:chgData name="Óbudai Meseerdő Óvoda Szivárvány Tagóvodája" userId="e139c8bb-a1de-4780-9053-a773b34ab73c" providerId="ADAL" clId="{4C1068E0-CF1B-42CA-9C54-2641E14A9B15}" dt="2025-03-18T14:27:33.713" v="99" actId="167"/>
          <ac:picMkLst>
            <pc:docMk/>
            <pc:sldMk cId="2748360368" sldId="256"/>
            <ac:picMk id="6" creationId="{B3E1CD74-A43E-0025-5E01-55E140862D6B}"/>
          </ac:picMkLst>
        </pc:picChg>
      </pc:sldChg>
      <pc:sldChg chg="modSp mod">
        <pc:chgData name="Óbudai Meseerdő Óvoda Szivárvány Tagóvodája" userId="e139c8bb-a1de-4780-9053-a773b34ab73c" providerId="ADAL" clId="{4C1068E0-CF1B-42CA-9C54-2641E14A9B15}" dt="2025-03-18T14:23:17.105" v="19" actId="108"/>
        <pc:sldMkLst>
          <pc:docMk/>
          <pc:sldMk cId="3606133418" sldId="257"/>
        </pc:sldMkLst>
        <pc:spChg chg="mod">
          <ac:chgData name="Óbudai Meseerdő Óvoda Szivárvány Tagóvodája" userId="e139c8bb-a1de-4780-9053-a773b34ab73c" providerId="ADAL" clId="{4C1068E0-CF1B-42CA-9C54-2641E14A9B15}" dt="2025-03-18T14:23:17.105" v="19" actId="108"/>
          <ac:spMkLst>
            <pc:docMk/>
            <pc:sldMk cId="3606133418" sldId="257"/>
            <ac:spMk id="2" creationId="{00000000-0000-0000-0000-000000000000}"/>
          </ac:spMkLst>
        </pc:spChg>
      </pc:sldChg>
      <pc:sldChg chg="modSp mod">
        <pc:chgData name="Óbudai Meseerdő Óvoda Szivárvány Tagóvodája" userId="e139c8bb-a1de-4780-9053-a773b34ab73c" providerId="ADAL" clId="{4C1068E0-CF1B-42CA-9C54-2641E14A9B15}" dt="2025-03-18T14:22:04.838" v="10" actId="692"/>
        <pc:sldMkLst>
          <pc:docMk/>
          <pc:sldMk cId="3352963026" sldId="261"/>
        </pc:sldMkLst>
        <pc:spChg chg="mod">
          <ac:chgData name="Óbudai Meseerdő Óvoda Szivárvány Tagóvodája" userId="e139c8bb-a1de-4780-9053-a773b34ab73c" providerId="ADAL" clId="{4C1068E0-CF1B-42CA-9C54-2641E14A9B15}" dt="2025-03-18T14:22:04.838" v="10" actId="692"/>
          <ac:spMkLst>
            <pc:docMk/>
            <pc:sldMk cId="3352963026" sldId="261"/>
            <ac:spMk id="2" creationId="{00000000-0000-0000-0000-000000000000}"/>
          </ac:spMkLst>
        </pc:spChg>
      </pc:sldChg>
      <pc:sldChg chg="modSp mod">
        <pc:chgData name="Óbudai Meseerdő Óvoda Szivárvány Tagóvodája" userId="e139c8bb-a1de-4780-9053-a773b34ab73c" providerId="ADAL" clId="{4C1068E0-CF1B-42CA-9C54-2641E14A9B15}" dt="2025-03-18T14:23:07.037" v="16" actId="108"/>
        <pc:sldMkLst>
          <pc:docMk/>
          <pc:sldMk cId="1978251207" sldId="263"/>
        </pc:sldMkLst>
        <pc:spChg chg="mod">
          <ac:chgData name="Óbudai Meseerdő Óvoda Szivárvány Tagóvodája" userId="e139c8bb-a1de-4780-9053-a773b34ab73c" providerId="ADAL" clId="{4C1068E0-CF1B-42CA-9C54-2641E14A9B15}" dt="2025-03-18T14:23:07.037" v="16" actId="108"/>
          <ac:spMkLst>
            <pc:docMk/>
            <pc:sldMk cId="1978251207" sldId="263"/>
            <ac:spMk id="2" creationId="{00000000-0000-0000-0000-000000000000}"/>
          </ac:spMkLst>
        </pc:spChg>
      </pc:sldChg>
      <pc:sldChg chg="modSp mod">
        <pc:chgData name="Óbudai Meseerdő Óvoda Szivárvány Tagóvodája" userId="e139c8bb-a1de-4780-9053-a773b34ab73c" providerId="ADAL" clId="{4C1068E0-CF1B-42CA-9C54-2641E14A9B15}" dt="2025-03-18T14:25:07.826" v="35" actId="108"/>
        <pc:sldMkLst>
          <pc:docMk/>
          <pc:sldMk cId="665375710" sldId="264"/>
        </pc:sldMkLst>
        <pc:spChg chg="mod">
          <ac:chgData name="Óbudai Meseerdő Óvoda Szivárvány Tagóvodája" userId="e139c8bb-a1de-4780-9053-a773b34ab73c" providerId="ADAL" clId="{4C1068E0-CF1B-42CA-9C54-2641E14A9B15}" dt="2025-03-18T14:25:07.826" v="35" actId="108"/>
          <ac:spMkLst>
            <pc:docMk/>
            <pc:sldMk cId="665375710" sldId="264"/>
            <ac:spMk id="2" creationId="{00000000-0000-0000-0000-000000000000}"/>
          </ac:spMkLst>
        </pc:spChg>
      </pc:sldChg>
      <pc:sldChg chg="modSp mod">
        <pc:chgData name="Óbudai Meseerdő Óvoda Szivárvány Tagóvodája" userId="e139c8bb-a1de-4780-9053-a773b34ab73c" providerId="ADAL" clId="{4C1068E0-CF1B-42CA-9C54-2641E14A9B15}" dt="2025-03-18T14:23:20.507" v="20" actId="108"/>
        <pc:sldMkLst>
          <pc:docMk/>
          <pc:sldMk cId="2339959513" sldId="265"/>
        </pc:sldMkLst>
        <pc:spChg chg="mod">
          <ac:chgData name="Óbudai Meseerdő Óvoda Szivárvány Tagóvodája" userId="e139c8bb-a1de-4780-9053-a773b34ab73c" providerId="ADAL" clId="{4C1068E0-CF1B-42CA-9C54-2641E14A9B15}" dt="2025-03-18T14:23:20.507" v="20" actId="108"/>
          <ac:spMkLst>
            <pc:docMk/>
            <pc:sldMk cId="2339959513" sldId="265"/>
            <ac:spMk id="2" creationId="{00000000-0000-0000-0000-000000000000}"/>
          </ac:spMkLst>
        </pc:spChg>
      </pc:sldChg>
      <pc:sldChg chg="modSp mod">
        <pc:chgData name="Óbudai Meseerdő Óvoda Szivárvány Tagóvodája" userId="e139c8bb-a1de-4780-9053-a773b34ab73c" providerId="ADAL" clId="{4C1068E0-CF1B-42CA-9C54-2641E14A9B15}" dt="2025-03-18T14:23:59.058" v="23" actId="108"/>
        <pc:sldMkLst>
          <pc:docMk/>
          <pc:sldMk cId="577772249" sldId="266"/>
        </pc:sldMkLst>
        <pc:spChg chg="mod">
          <ac:chgData name="Óbudai Meseerdő Óvoda Szivárvány Tagóvodája" userId="e139c8bb-a1de-4780-9053-a773b34ab73c" providerId="ADAL" clId="{4C1068E0-CF1B-42CA-9C54-2641E14A9B15}" dt="2025-03-18T14:23:59.058" v="23" actId="108"/>
          <ac:spMkLst>
            <pc:docMk/>
            <pc:sldMk cId="577772249" sldId="266"/>
            <ac:spMk id="2" creationId="{00000000-0000-0000-0000-000000000000}"/>
          </ac:spMkLst>
        </pc:spChg>
      </pc:sldChg>
      <pc:sldChg chg="modSp mod">
        <pc:chgData name="Óbudai Meseerdő Óvoda Szivárvány Tagóvodája" userId="e139c8bb-a1de-4780-9053-a773b34ab73c" providerId="ADAL" clId="{4C1068E0-CF1B-42CA-9C54-2641E14A9B15}" dt="2025-03-18T14:24:10.272" v="26" actId="108"/>
        <pc:sldMkLst>
          <pc:docMk/>
          <pc:sldMk cId="3405660088" sldId="269"/>
        </pc:sldMkLst>
        <pc:spChg chg="mod">
          <ac:chgData name="Óbudai Meseerdő Óvoda Szivárvány Tagóvodája" userId="e139c8bb-a1de-4780-9053-a773b34ab73c" providerId="ADAL" clId="{4C1068E0-CF1B-42CA-9C54-2641E14A9B15}" dt="2025-03-18T14:24:08.076" v="25" actId="108"/>
          <ac:spMkLst>
            <pc:docMk/>
            <pc:sldMk cId="3405660088" sldId="269"/>
            <ac:spMk id="2" creationId="{00000000-0000-0000-0000-000000000000}"/>
          </ac:spMkLst>
        </pc:spChg>
        <pc:spChg chg="mod">
          <ac:chgData name="Óbudai Meseerdő Óvoda Szivárvány Tagóvodája" userId="e139c8bb-a1de-4780-9053-a773b34ab73c" providerId="ADAL" clId="{4C1068E0-CF1B-42CA-9C54-2641E14A9B15}" dt="2025-03-18T14:24:10.272" v="26" actId="108"/>
          <ac:spMkLst>
            <pc:docMk/>
            <pc:sldMk cId="3405660088" sldId="269"/>
            <ac:spMk id="8" creationId="{AD62882C-E271-5DC0-BEE2-C6D84C940028}"/>
          </ac:spMkLst>
        </pc:spChg>
      </pc:sldChg>
      <pc:sldChg chg="modSp mod">
        <pc:chgData name="Óbudai Meseerdő Óvoda Szivárvány Tagóvodája" userId="e139c8bb-a1de-4780-9053-a773b34ab73c" providerId="ADAL" clId="{4C1068E0-CF1B-42CA-9C54-2641E14A9B15}" dt="2025-03-18T14:26:13.001" v="87" actId="1036"/>
        <pc:sldMkLst>
          <pc:docMk/>
          <pc:sldMk cId="3549171413" sldId="271"/>
        </pc:sldMkLst>
        <pc:spChg chg="mod">
          <ac:chgData name="Óbudai Meseerdő Óvoda Szivárvány Tagóvodája" userId="e139c8bb-a1de-4780-9053-a773b34ab73c" providerId="ADAL" clId="{4C1068E0-CF1B-42CA-9C54-2641E14A9B15}" dt="2025-03-18T14:25:49.953" v="52" actId="1036"/>
          <ac:spMkLst>
            <pc:docMk/>
            <pc:sldMk cId="3549171413" sldId="271"/>
            <ac:spMk id="5" creationId="{00000000-0000-0000-0000-000000000000}"/>
          </ac:spMkLst>
        </pc:spChg>
        <pc:spChg chg="mod">
          <ac:chgData name="Óbudai Meseerdő Óvoda Szivárvány Tagóvodája" userId="e139c8bb-a1de-4780-9053-a773b34ab73c" providerId="ADAL" clId="{4C1068E0-CF1B-42CA-9C54-2641E14A9B15}" dt="2025-03-18T14:26:13.001" v="87" actId="1036"/>
          <ac:spMkLst>
            <pc:docMk/>
            <pc:sldMk cId="3549171413" sldId="271"/>
            <ac:spMk id="6" creationId="{00000000-0000-0000-0000-000000000000}"/>
          </ac:spMkLst>
        </pc:spChg>
        <pc:spChg chg="mod">
          <ac:chgData name="Óbudai Meseerdő Óvoda Szivárvány Tagóvodája" userId="e139c8bb-a1de-4780-9053-a773b34ab73c" providerId="ADAL" clId="{4C1068E0-CF1B-42CA-9C54-2641E14A9B15}" dt="2025-03-18T14:26:07.486" v="66" actId="14100"/>
          <ac:spMkLst>
            <pc:docMk/>
            <pc:sldMk cId="3549171413" sldId="271"/>
            <ac:spMk id="9" creationId="{B3667BA9-1147-B94D-AC6B-0ADE49547937}"/>
          </ac:spMkLst>
        </pc:spChg>
      </pc:sldChg>
      <pc:sldChg chg="modSp mod">
        <pc:chgData name="Óbudai Meseerdő Óvoda Szivárvány Tagóvodája" userId="e139c8bb-a1de-4780-9053-a773b34ab73c" providerId="ADAL" clId="{4C1068E0-CF1B-42CA-9C54-2641E14A9B15}" dt="2025-03-18T14:24:52.344" v="34" actId="108"/>
        <pc:sldMkLst>
          <pc:docMk/>
          <pc:sldMk cId="2142573286" sldId="272"/>
        </pc:sldMkLst>
        <pc:spChg chg="mod">
          <ac:chgData name="Óbudai Meseerdő Óvoda Szivárvány Tagóvodája" userId="e139c8bb-a1de-4780-9053-a773b34ab73c" providerId="ADAL" clId="{4C1068E0-CF1B-42CA-9C54-2641E14A9B15}" dt="2025-03-18T14:22:50.114" v="12" actId="108"/>
          <ac:spMkLst>
            <pc:docMk/>
            <pc:sldMk cId="2142573286" sldId="272"/>
            <ac:spMk id="2" creationId="{9D0E61C8-C6E1-2039-9140-04CF52141294}"/>
          </ac:spMkLst>
        </pc:spChg>
        <pc:spChg chg="mod">
          <ac:chgData name="Óbudai Meseerdő Óvoda Szivárvány Tagóvodája" userId="e139c8bb-a1de-4780-9053-a773b34ab73c" providerId="ADAL" clId="{4C1068E0-CF1B-42CA-9C54-2641E14A9B15}" dt="2025-03-18T14:22:54.967" v="14" actId="108"/>
          <ac:spMkLst>
            <pc:docMk/>
            <pc:sldMk cId="2142573286" sldId="272"/>
            <ac:spMk id="3" creationId="{925CF249-0EAE-D7B1-7634-992752B017E2}"/>
          </ac:spMkLst>
        </pc:spChg>
        <pc:spChg chg="mod">
          <ac:chgData name="Óbudai Meseerdő Óvoda Szivárvány Tagóvodája" userId="e139c8bb-a1de-4780-9053-a773b34ab73c" providerId="ADAL" clId="{4C1068E0-CF1B-42CA-9C54-2641E14A9B15}" dt="2025-03-18T14:24:52.344" v="34" actId="108"/>
          <ac:spMkLst>
            <pc:docMk/>
            <pc:sldMk cId="2142573286" sldId="272"/>
            <ac:spMk id="5" creationId="{301A966C-5BD5-D422-2DE2-58917F11B208}"/>
          </ac:spMkLst>
        </pc:spChg>
      </pc:sldChg>
      <pc:sldChg chg="modSp mod">
        <pc:chgData name="Óbudai Meseerdő Óvoda Szivárvány Tagóvodája" userId="e139c8bb-a1de-4780-9053-a773b34ab73c" providerId="ADAL" clId="{4C1068E0-CF1B-42CA-9C54-2641E14A9B15}" dt="2025-03-18T14:40:51.455" v="111" actId="692"/>
        <pc:sldMkLst>
          <pc:docMk/>
          <pc:sldMk cId="3787963363" sldId="274"/>
        </pc:sldMkLst>
        <pc:spChg chg="mod">
          <ac:chgData name="Óbudai Meseerdő Óvoda Szivárvány Tagóvodája" userId="e139c8bb-a1de-4780-9053-a773b34ab73c" providerId="ADAL" clId="{4C1068E0-CF1B-42CA-9C54-2641E14A9B15}" dt="2025-03-18T14:24:16.240" v="28" actId="108"/>
          <ac:spMkLst>
            <pc:docMk/>
            <pc:sldMk cId="3787963363" sldId="274"/>
            <ac:spMk id="2" creationId="{00000000-0000-0000-0000-000000000000}"/>
          </ac:spMkLst>
        </pc:spChg>
        <pc:spChg chg="mod">
          <ac:chgData name="Óbudai Meseerdő Óvoda Szivárvány Tagóvodája" userId="e139c8bb-a1de-4780-9053-a773b34ab73c" providerId="ADAL" clId="{4C1068E0-CF1B-42CA-9C54-2641E14A9B15}" dt="2025-03-18T14:40:51.455" v="111" actId="692"/>
          <ac:spMkLst>
            <pc:docMk/>
            <pc:sldMk cId="3787963363" sldId="274"/>
            <ac:spMk id="4" creationId="{C345E063-FA3A-9CCA-D0CE-98019EE9CD16}"/>
          </ac:spMkLst>
        </pc:spChg>
        <pc:spChg chg="mod">
          <ac:chgData name="Óbudai Meseerdő Óvoda Szivárvány Tagóvodája" userId="e139c8bb-a1de-4780-9053-a773b34ab73c" providerId="ADAL" clId="{4C1068E0-CF1B-42CA-9C54-2641E14A9B15}" dt="2025-03-18T14:24:13.933" v="27" actId="108"/>
          <ac:spMkLst>
            <pc:docMk/>
            <pc:sldMk cId="3787963363" sldId="274"/>
            <ac:spMk id="8" creationId="{AD62882C-E271-5DC0-BEE2-C6D84C940028}"/>
          </ac:spMkLst>
        </pc:spChg>
      </pc:sldChg>
      <pc:sldChg chg="modSp mod">
        <pc:chgData name="Óbudai Meseerdő Óvoda Szivárvány Tagóvodája" userId="e139c8bb-a1de-4780-9053-a773b34ab73c" providerId="ADAL" clId="{4C1068E0-CF1B-42CA-9C54-2641E14A9B15}" dt="2025-03-18T14:40:33.119" v="109" actId="692"/>
        <pc:sldMkLst>
          <pc:docMk/>
          <pc:sldMk cId="885439375" sldId="275"/>
        </pc:sldMkLst>
        <pc:spChg chg="mod">
          <ac:chgData name="Óbudai Meseerdő Óvoda Szivárvány Tagóvodája" userId="e139c8bb-a1de-4780-9053-a773b34ab73c" providerId="ADAL" clId="{4C1068E0-CF1B-42CA-9C54-2641E14A9B15}" dt="2025-03-18T14:24:21.568" v="29" actId="108"/>
          <ac:spMkLst>
            <pc:docMk/>
            <pc:sldMk cId="885439375" sldId="275"/>
            <ac:spMk id="2" creationId="{00000000-0000-0000-0000-000000000000}"/>
          </ac:spMkLst>
        </pc:spChg>
        <pc:spChg chg="mod">
          <ac:chgData name="Óbudai Meseerdő Óvoda Szivárvány Tagóvodája" userId="e139c8bb-a1de-4780-9053-a773b34ab73c" providerId="ADAL" clId="{4C1068E0-CF1B-42CA-9C54-2641E14A9B15}" dt="2025-03-18T14:40:11.845" v="107" actId="692"/>
          <ac:spMkLst>
            <pc:docMk/>
            <pc:sldMk cId="885439375" sldId="275"/>
            <ac:spMk id="3" creationId="{00000000-0000-0000-0000-000000000000}"/>
          </ac:spMkLst>
        </pc:spChg>
        <pc:spChg chg="mod">
          <ac:chgData name="Óbudai Meseerdő Óvoda Szivárvány Tagóvodája" userId="e139c8bb-a1de-4780-9053-a773b34ab73c" providerId="ADAL" clId="{4C1068E0-CF1B-42CA-9C54-2641E14A9B15}" dt="2025-03-18T14:24:23.263" v="30" actId="108"/>
          <ac:spMkLst>
            <pc:docMk/>
            <pc:sldMk cId="885439375" sldId="275"/>
            <ac:spMk id="5" creationId="{CF29A261-DFBD-5CD7-F3FC-36014A18530E}"/>
          </ac:spMkLst>
        </pc:spChg>
        <pc:spChg chg="mod">
          <ac:chgData name="Óbudai Meseerdő Óvoda Szivárvány Tagóvodája" userId="e139c8bb-a1de-4780-9053-a773b34ab73c" providerId="ADAL" clId="{4C1068E0-CF1B-42CA-9C54-2641E14A9B15}" dt="2025-03-18T14:40:33.119" v="109" actId="692"/>
          <ac:spMkLst>
            <pc:docMk/>
            <pc:sldMk cId="885439375" sldId="275"/>
            <ac:spMk id="7" creationId="{707F5727-230D-758D-B41D-4E771235F438}"/>
          </ac:spMkLst>
        </pc:spChg>
      </pc:sldChg>
      <pc:sldChg chg="modSp mod">
        <pc:chgData name="Óbudai Meseerdő Óvoda Szivárvány Tagóvodája" userId="e139c8bb-a1de-4780-9053-a773b34ab73c" providerId="ADAL" clId="{4C1068E0-CF1B-42CA-9C54-2641E14A9B15}" dt="2025-03-18T14:23:34.133" v="21" actId="108"/>
        <pc:sldMkLst>
          <pc:docMk/>
          <pc:sldMk cId="1302700259" sldId="278"/>
        </pc:sldMkLst>
        <pc:spChg chg="mod">
          <ac:chgData name="Óbudai Meseerdő Óvoda Szivárvány Tagóvodája" userId="e139c8bb-a1de-4780-9053-a773b34ab73c" providerId="ADAL" clId="{4C1068E0-CF1B-42CA-9C54-2641E14A9B15}" dt="2025-03-18T14:23:34.133" v="21" actId="108"/>
          <ac:spMkLst>
            <pc:docMk/>
            <pc:sldMk cId="1302700259" sldId="278"/>
            <ac:spMk id="2" creationId="{EE1E6E52-F272-B700-D61F-3874808917E0}"/>
          </ac:spMkLst>
        </pc:spChg>
      </pc:sldChg>
      <pc:sldChg chg="modSp mod">
        <pc:chgData name="Óbudai Meseerdő Óvoda Szivárvány Tagóvodája" userId="e139c8bb-a1de-4780-9053-a773b34ab73c" providerId="ADAL" clId="{4C1068E0-CF1B-42CA-9C54-2641E14A9B15}" dt="2025-03-18T14:24:27.480" v="31" actId="108"/>
        <pc:sldMkLst>
          <pc:docMk/>
          <pc:sldMk cId="624980737" sldId="279"/>
        </pc:sldMkLst>
        <pc:spChg chg="mod">
          <ac:chgData name="Óbudai Meseerdő Óvoda Szivárvány Tagóvodája" userId="e139c8bb-a1de-4780-9053-a773b34ab73c" providerId="ADAL" clId="{4C1068E0-CF1B-42CA-9C54-2641E14A9B15}" dt="2025-03-18T14:24:27.480" v="31" actId="108"/>
          <ac:spMkLst>
            <pc:docMk/>
            <pc:sldMk cId="624980737" sldId="279"/>
            <ac:spMk id="2" creationId="{00000000-0000-0000-0000-000000000000}"/>
          </ac:spMkLst>
        </pc:spChg>
      </pc:sldChg>
      <pc:sldChg chg="modSp mod">
        <pc:chgData name="Óbudai Meseerdő Óvoda Szivárvány Tagóvodája" userId="e139c8bb-a1de-4780-9053-a773b34ab73c" providerId="ADAL" clId="{4C1068E0-CF1B-42CA-9C54-2641E14A9B15}" dt="2025-03-18T14:24:33.448" v="32" actId="108"/>
        <pc:sldMkLst>
          <pc:docMk/>
          <pc:sldMk cId="2760366111" sldId="280"/>
        </pc:sldMkLst>
        <pc:spChg chg="mod">
          <ac:chgData name="Óbudai Meseerdő Óvoda Szivárvány Tagóvodája" userId="e139c8bb-a1de-4780-9053-a773b34ab73c" providerId="ADAL" clId="{4C1068E0-CF1B-42CA-9C54-2641E14A9B15}" dt="2025-03-18T14:24:33.448" v="32" actId="108"/>
          <ac:spMkLst>
            <pc:docMk/>
            <pc:sldMk cId="2760366111" sldId="280"/>
            <ac:spMk id="2" creationId="{00000000-0000-0000-0000-000000000000}"/>
          </ac:spMkLst>
        </pc:spChg>
      </pc:sldChg>
      <pc:sldChg chg="modSp mod">
        <pc:chgData name="Óbudai Meseerdő Óvoda Szivárvány Tagóvodája" userId="e139c8bb-a1de-4780-9053-a773b34ab73c" providerId="ADAL" clId="{4C1068E0-CF1B-42CA-9C54-2641E14A9B15}" dt="2025-03-18T14:22:59.357" v="15" actId="108"/>
        <pc:sldMkLst>
          <pc:docMk/>
          <pc:sldMk cId="1761956358" sldId="281"/>
        </pc:sldMkLst>
        <pc:spChg chg="mod">
          <ac:chgData name="Óbudai Meseerdő Óvoda Szivárvány Tagóvodája" userId="e139c8bb-a1de-4780-9053-a773b34ab73c" providerId="ADAL" clId="{4C1068E0-CF1B-42CA-9C54-2641E14A9B15}" dt="2025-03-18T14:22:59.357" v="15" actId="108"/>
          <ac:spMkLst>
            <pc:docMk/>
            <pc:sldMk cId="1761956358" sldId="281"/>
            <ac:spMk id="2" creationId="{73BBA099-A1B6-D83A-ACA5-4D8D72349D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18580" cy="494311"/>
          </a:xfrm>
          <a:prstGeom prst="rect">
            <a:avLst/>
          </a:prstGeom>
        </p:spPr>
        <p:txBody>
          <a:bodyPr vert="horz" lIns="87554" tIns="43777" rIns="87554" bIns="43777" rtlCol="0"/>
          <a:lstStyle>
            <a:lvl1pPr algn="l">
              <a:defRPr sz="1100"/>
            </a:lvl1pPr>
          </a:lstStyle>
          <a:p>
            <a:endParaRPr lang="hu-HU"/>
          </a:p>
        </p:txBody>
      </p:sp>
      <p:sp>
        <p:nvSpPr>
          <p:cNvPr id="3" name="Dátum helye 2"/>
          <p:cNvSpPr>
            <a:spLocks noGrp="1"/>
          </p:cNvSpPr>
          <p:nvPr>
            <p:ph type="dt" idx="1"/>
          </p:nvPr>
        </p:nvSpPr>
        <p:spPr>
          <a:xfrm>
            <a:off x="3815678" y="0"/>
            <a:ext cx="2918579" cy="494311"/>
          </a:xfrm>
          <a:prstGeom prst="rect">
            <a:avLst/>
          </a:prstGeom>
        </p:spPr>
        <p:txBody>
          <a:bodyPr vert="horz" lIns="87554" tIns="43777" rIns="87554" bIns="43777" rtlCol="0"/>
          <a:lstStyle>
            <a:lvl1pPr algn="r">
              <a:defRPr sz="1100"/>
            </a:lvl1pPr>
          </a:lstStyle>
          <a:p>
            <a:fld id="{83533D84-3AED-4570-9221-D66D71D3EC97}" type="datetimeFigureOut">
              <a:rPr lang="hu-HU" smtClean="0"/>
              <a:t>2025. 03. 19.</a:t>
            </a:fld>
            <a:endParaRPr lang="hu-HU"/>
          </a:p>
        </p:txBody>
      </p:sp>
      <p:sp>
        <p:nvSpPr>
          <p:cNvPr id="4" name="Diakép helye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87554" tIns="43777" rIns="87554" bIns="43777" rtlCol="0" anchor="ctr"/>
          <a:lstStyle/>
          <a:p>
            <a:endParaRPr lang="hu-HU"/>
          </a:p>
        </p:txBody>
      </p:sp>
      <p:sp>
        <p:nvSpPr>
          <p:cNvPr id="5" name="Jegyzetek helye 4"/>
          <p:cNvSpPr>
            <a:spLocks noGrp="1"/>
          </p:cNvSpPr>
          <p:nvPr>
            <p:ph type="body" sz="quarter" idx="3"/>
          </p:nvPr>
        </p:nvSpPr>
        <p:spPr>
          <a:xfrm>
            <a:off x="674329" y="4748747"/>
            <a:ext cx="5388610" cy="3884086"/>
          </a:xfrm>
          <a:prstGeom prst="rect">
            <a:avLst/>
          </a:prstGeom>
        </p:spPr>
        <p:txBody>
          <a:bodyPr vert="horz" lIns="87554" tIns="43777" rIns="87554" bIns="43777"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372003"/>
            <a:ext cx="2918580" cy="494311"/>
          </a:xfrm>
          <a:prstGeom prst="rect">
            <a:avLst/>
          </a:prstGeom>
        </p:spPr>
        <p:txBody>
          <a:bodyPr vert="horz" lIns="87554" tIns="43777" rIns="87554" bIns="43777" rtlCol="0" anchor="b"/>
          <a:lstStyle>
            <a:lvl1pPr algn="l">
              <a:defRPr sz="1100"/>
            </a:lvl1pPr>
          </a:lstStyle>
          <a:p>
            <a:endParaRPr lang="hu-HU"/>
          </a:p>
        </p:txBody>
      </p:sp>
      <p:sp>
        <p:nvSpPr>
          <p:cNvPr id="7" name="Dia számának helye 6"/>
          <p:cNvSpPr>
            <a:spLocks noGrp="1"/>
          </p:cNvSpPr>
          <p:nvPr>
            <p:ph type="sldNum" sz="quarter" idx="5"/>
          </p:nvPr>
        </p:nvSpPr>
        <p:spPr>
          <a:xfrm>
            <a:off x="3815678" y="9372003"/>
            <a:ext cx="2918579" cy="494311"/>
          </a:xfrm>
          <a:prstGeom prst="rect">
            <a:avLst/>
          </a:prstGeom>
        </p:spPr>
        <p:txBody>
          <a:bodyPr vert="horz" lIns="87554" tIns="43777" rIns="87554" bIns="43777" rtlCol="0" anchor="b"/>
          <a:lstStyle>
            <a:lvl1pPr algn="r">
              <a:defRPr sz="1100"/>
            </a:lvl1pPr>
          </a:lstStyle>
          <a:p>
            <a:fld id="{D531CDB2-074D-4A1F-AEE4-6E8B26F53383}" type="slidenum">
              <a:rPr lang="hu-HU" smtClean="0"/>
              <a:t>‹#›</a:t>
            </a:fld>
            <a:endParaRPr lang="hu-HU"/>
          </a:p>
        </p:txBody>
      </p:sp>
    </p:spTree>
    <p:extLst>
      <p:ext uri="{BB962C8B-B14F-4D97-AF65-F5344CB8AC3E}">
        <p14:creationId xmlns:p14="http://schemas.microsoft.com/office/powerpoint/2010/main" val="101481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a:t>
            </a:fld>
            <a:endParaRPr lang="hu-HU"/>
          </a:p>
        </p:txBody>
      </p:sp>
    </p:spTree>
    <p:extLst>
      <p:ext uri="{BB962C8B-B14F-4D97-AF65-F5344CB8AC3E}">
        <p14:creationId xmlns:p14="http://schemas.microsoft.com/office/powerpoint/2010/main" val="209710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10</a:t>
            </a:fld>
            <a:endParaRPr lang="hu-HU"/>
          </a:p>
        </p:txBody>
      </p:sp>
    </p:spTree>
    <p:extLst>
      <p:ext uri="{BB962C8B-B14F-4D97-AF65-F5344CB8AC3E}">
        <p14:creationId xmlns:p14="http://schemas.microsoft.com/office/powerpoint/2010/main" val="265952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11</a:t>
            </a:fld>
            <a:endParaRPr lang="hu-HU"/>
          </a:p>
        </p:txBody>
      </p:sp>
    </p:spTree>
    <p:extLst>
      <p:ext uri="{BB962C8B-B14F-4D97-AF65-F5344CB8AC3E}">
        <p14:creationId xmlns:p14="http://schemas.microsoft.com/office/powerpoint/2010/main" val="169092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12</a:t>
            </a:fld>
            <a:endParaRPr lang="hu-HU"/>
          </a:p>
        </p:txBody>
      </p:sp>
    </p:spTree>
    <p:extLst>
      <p:ext uri="{BB962C8B-B14F-4D97-AF65-F5344CB8AC3E}">
        <p14:creationId xmlns:p14="http://schemas.microsoft.com/office/powerpoint/2010/main" val="41334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13</a:t>
            </a:fld>
            <a:endParaRPr lang="hu-HU"/>
          </a:p>
        </p:txBody>
      </p:sp>
    </p:spTree>
    <p:extLst>
      <p:ext uri="{BB962C8B-B14F-4D97-AF65-F5344CB8AC3E}">
        <p14:creationId xmlns:p14="http://schemas.microsoft.com/office/powerpoint/2010/main" val="273218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14</a:t>
            </a:fld>
            <a:endParaRPr lang="hu-HU"/>
          </a:p>
        </p:txBody>
      </p:sp>
    </p:spTree>
    <p:extLst>
      <p:ext uri="{BB962C8B-B14F-4D97-AF65-F5344CB8AC3E}">
        <p14:creationId xmlns:p14="http://schemas.microsoft.com/office/powerpoint/2010/main" val="3270828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15</a:t>
            </a:fld>
            <a:endParaRPr lang="hu-HU"/>
          </a:p>
        </p:txBody>
      </p:sp>
    </p:spTree>
    <p:extLst>
      <p:ext uri="{BB962C8B-B14F-4D97-AF65-F5344CB8AC3E}">
        <p14:creationId xmlns:p14="http://schemas.microsoft.com/office/powerpoint/2010/main" val="81401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16</a:t>
            </a:fld>
            <a:endParaRPr lang="hu-HU"/>
          </a:p>
        </p:txBody>
      </p:sp>
    </p:spTree>
    <p:extLst>
      <p:ext uri="{BB962C8B-B14F-4D97-AF65-F5344CB8AC3E}">
        <p14:creationId xmlns:p14="http://schemas.microsoft.com/office/powerpoint/2010/main" val="25200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2</a:t>
            </a:fld>
            <a:endParaRPr lang="hu-HU"/>
          </a:p>
        </p:txBody>
      </p:sp>
    </p:spTree>
    <p:extLst>
      <p:ext uri="{BB962C8B-B14F-4D97-AF65-F5344CB8AC3E}">
        <p14:creationId xmlns:p14="http://schemas.microsoft.com/office/powerpoint/2010/main" val="226640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3</a:t>
            </a:fld>
            <a:endParaRPr lang="hu-HU"/>
          </a:p>
        </p:txBody>
      </p:sp>
    </p:spTree>
    <p:extLst>
      <p:ext uri="{BB962C8B-B14F-4D97-AF65-F5344CB8AC3E}">
        <p14:creationId xmlns:p14="http://schemas.microsoft.com/office/powerpoint/2010/main" val="14782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4</a:t>
            </a:fld>
            <a:endParaRPr lang="hu-HU"/>
          </a:p>
        </p:txBody>
      </p:sp>
    </p:spTree>
    <p:extLst>
      <p:ext uri="{BB962C8B-B14F-4D97-AF65-F5344CB8AC3E}">
        <p14:creationId xmlns:p14="http://schemas.microsoft.com/office/powerpoint/2010/main" val="53366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5</a:t>
            </a:fld>
            <a:endParaRPr lang="hu-HU"/>
          </a:p>
        </p:txBody>
      </p:sp>
    </p:spTree>
    <p:extLst>
      <p:ext uri="{BB962C8B-B14F-4D97-AF65-F5344CB8AC3E}">
        <p14:creationId xmlns:p14="http://schemas.microsoft.com/office/powerpoint/2010/main" val="344436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6</a:t>
            </a:fld>
            <a:endParaRPr lang="hu-HU"/>
          </a:p>
        </p:txBody>
      </p:sp>
    </p:spTree>
    <p:extLst>
      <p:ext uri="{BB962C8B-B14F-4D97-AF65-F5344CB8AC3E}">
        <p14:creationId xmlns:p14="http://schemas.microsoft.com/office/powerpoint/2010/main" val="272553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7</a:t>
            </a:fld>
            <a:endParaRPr lang="hu-HU"/>
          </a:p>
        </p:txBody>
      </p:sp>
    </p:spTree>
    <p:extLst>
      <p:ext uri="{BB962C8B-B14F-4D97-AF65-F5344CB8AC3E}">
        <p14:creationId xmlns:p14="http://schemas.microsoft.com/office/powerpoint/2010/main" val="129502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8</a:t>
            </a:fld>
            <a:endParaRPr lang="hu-HU"/>
          </a:p>
        </p:txBody>
      </p:sp>
    </p:spTree>
    <p:extLst>
      <p:ext uri="{BB962C8B-B14F-4D97-AF65-F5344CB8AC3E}">
        <p14:creationId xmlns:p14="http://schemas.microsoft.com/office/powerpoint/2010/main" val="50650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D531CDB2-074D-4A1F-AEE4-6E8B26F53383}" type="slidenum">
              <a:rPr lang="hu-HU" smtClean="0"/>
              <a:t>9</a:t>
            </a:fld>
            <a:endParaRPr lang="hu-HU"/>
          </a:p>
        </p:txBody>
      </p:sp>
    </p:spTree>
    <p:extLst>
      <p:ext uri="{BB962C8B-B14F-4D97-AF65-F5344CB8AC3E}">
        <p14:creationId xmlns:p14="http://schemas.microsoft.com/office/powerpoint/2010/main" val="358065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C592ECC-A2FB-4EC9-8E37-80AABE7F17EF}" type="datetimeFigureOut">
              <a:rPr lang="hu-HU" smtClean="0"/>
              <a:t>2025. 03. 19.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22537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hu-HU"/>
              <a:t>Mintacím szerkesztése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hu-HU"/>
              <a:t>Kép beszúrásához kattintson az ikonra</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C592ECC-A2FB-4EC9-8E37-80AABE7F17EF}" type="datetimeFigureOut">
              <a:rPr lang="hu-HU" smtClean="0"/>
              <a:t>2025. 03. 19.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286042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hu-HU"/>
              <a:t>Mintacím szerkesztése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hu-HU"/>
              <a:t>Mintaszöveg szerkesztése</a:t>
            </a:r>
          </a:p>
        </p:txBody>
      </p:sp>
      <p:sp>
        <p:nvSpPr>
          <p:cNvPr id="4" name="Date Placeholder 3"/>
          <p:cNvSpPr>
            <a:spLocks noGrp="1"/>
          </p:cNvSpPr>
          <p:nvPr>
            <p:ph type="dt" sz="half" idx="10"/>
          </p:nvPr>
        </p:nvSpPr>
        <p:spPr/>
        <p:txBody>
          <a:bodyPr/>
          <a:lstStyle/>
          <a:p>
            <a:fld id="{4C592ECC-A2FB-4EC9-8E37-80AABE7F17EF}" type="datetimeFigureOut">
              <a:rPr lang="hu-HU" smtClean="0"/>
              <a:t>2025. 03. 19.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101483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hu-HU"/>
              <a:t>Mintacím szerkesztése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hu-HU"/>
              <a:t>Mintaszöveg szerkesztése</a:t>
            </a:r>
          </a:p>
        </p:txBody>
      </p:sp>
      <p:sp>
        <p:nvSpPr>
          <p:cNvPr id="2" name="Date Placeholder 1"/>
          <p:cNvSpPr>
            <a:spLocks noGrp="1"/>
          </p:cNvSpPr>
          <p:nvPr>
            <p:ph type="dt" sz="half" idx="10"/>
          </p:nvPr>
        </p:nvSpPr>
        <p:spPr/>
        <p:txBody>
          <a:bodyPr/>
          <a:lstStyle/>
          <a:p>
            <a:fld id="{4C592ECC-A2FB-4EC9-8E37-80AABE7F17EF}" type="datetimeFigureOut">
              <a:rPr lang="hu-HU" smtClean="0"/>
              <a:t>2025. 03. 19.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173469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C592ECC-A2FB-4EC9-8E37-80AABE7F17EF}" type="datetimeFigureOut">
              <a:rPr lang="hu-HU" smtClean="0"/>
              <a:t>2025. 03. 19.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3605126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C592ECC-A2FB-4EC9-8E37-80AABE7F17EF}" type="datetimeFigureOut">
              <a:rPr lang="hu-HU" smtClean="0"/>
              <a:t>2025. 03. 19.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189837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hu-HU"/>
              <a:t>Mintacím szerkesztése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C592ECC-A2FB-4EC9-8E37-80AABE7F17EF}" type="datetimeFigureOut">
              <a:rPr lang="hu-HU" smtClean="0"/>
              <a:t>2025. 03. 19.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198853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hu-HU"/>
              <a:t>Mintacím szerkesztése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C592ECC-A2FB-4EC9-8E37-80AABE7F17EF}" type="datetimeFigureOut">
              <a:rPr lang="hu-HU" smtClean="0"/>
              <a:t>2025. 03. 19.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18155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C592ECC-A2FB-4EC9-8E37-80AABE7F17EF}" type="datetimeFigureOut">
              <a:rPr lang="hu-HU" smtClean="0"/>
              <a:t>2025. 03. 19.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254762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C592ECC-A2FB-4EC9-8E37-80AABE7F17EF}" type="datetimeFigureOut">
              <a:rPr lang="hu-HU" smtClean="0"/>
              <a:t>2025. 03. 19.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367300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C592ECC-A2FB-4EC9-8E37-80AABE7F17EF}" type="datetimeFigureOut">
              <a:rPr lang="hu-HU" smtClean="0"/>
              <a:t>2025. 03. 19.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360799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92ECC-A2FB-4EC9-8E37-80AABE7F17EF}" type="datetimeFigureOut">
              <a:rPr lang="hu-HU" smtClean="0"/>
              <a:t>2025. 03. 19.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216421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hu-HU"/>
              <a:t>Mintacím szerkesztése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C592ECC-A2FB-4EC9-8E37-80AABE7F17EF}" type="datetimeFigureOut">
              <a:rPr lang="hu-HU" smtClean="0"/>
              <a:t>2025. 03. 19.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43609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hu-HU"/>
              <a:t>Mintacím szerkesztése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hu-HU"/>
              <a:t>Kép beszúrásához kattintson az ikonra</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a:xfrm>
            <a:off x="3885810" y="6041362"/>
            <a:ext cx="976879" cy="365125"/>
          </a:xfrm>
        </p:spPr>
        <p:txBody>
          <a:bodyPr/>
          <a:lstStyle/>
          <a:p>
            <a:fld id="{4C592ECC-A2FB-4EC9-8E37-80AABE7F17EF}" type="datetimeFigureOut">
              <a:rPr lang="hu-HU" smtClean="0"/>
              <a:t>2025. 03. 19.</a:t>
            </a:fld>
            <a:endParaRPr lang="hu-HU"/>
          </a:p>
        </p:txBody>
      </p:sp>
      <p:sp>
        <p:nvSpPr>
          <p:cNvPr id="6" name="Footer Placeholder 5"/>
          <p:cNvSpPr>
            <a:spLocks noGrp="1"/>
          </p:cNvSpPr>
          <p:nvPr>
            <p:ph type="ftr" sz="quarter" idx="11"/>
          </p:nvPr>
        </p:nvSpPr>
        <p:spPr>
          <a:xfrm>
            <a:off x="590396" y="6041362"/>
            <a:ext cx="3295413" cy="365125"/>
          </a:xfrm>
        </p:spPr>
        <p:txBody>
          <a:bodyPr/>
          <a:lstStyle/>
          <a:p>
            <a:endParaRPr lang="hu-HU"/>
          </a:p>
        </p:txBody>
      </p:sp>
      <p:sp>
        <p:nvSpPr>
          <p:cNvPr id="7" name="Slide Number Placeholder 6"/>
          <p:cNvSpPr>
            <a:spLocks noGrp="1"/>
          </p:cNvSpPr>
          <p:nvPr>
            <p:ph type="sldNum" sz="quarter" idx="12"/>
          </p:nvPr>
        </p:nvSpPr>
        <p:spPr>
          <a:xfrm>
            <a:off x="4862689" y="5915888"/>
            <a:ext cx="1062155" cy="490599"/>
          </a:xfrm>
        </p:spPr>
        <p:txBody>
          <a:bodyPr/>
          <a:lstStyle/>
          <a:p>
            <a:fld id="{8C9ED2DD-4FDF-41C8-A151-433C4A1DC442}" type="slidenum">
              <a:rPr lang="hu-HU" smtClean="0"/>
              <a:t>‹#›</a:t>
            </a:fld>
            <a:endParaRPr lang="hu-HU"/>
          </a:p>
        </p:txBody>
      </p:sp>
    </p:spTree>
    <p:extLst>
      <p:ext uri="{BB962C8B-B14F-4D97-AF65-F5344CB8AC3E}">
        <p14:creationId xmlns:p14="http://schemas.microsoft.com/office/powerpoint/2010/main" val="216010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hu-HU"/>
              <a:t>Mintacím szerkesztése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hu-H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C592ECC-A2FB-4EC9-8E37-80AABE7F17EF}" type="datetimeFigureOut">
              <a:rPr lang="hu-HU" smtClean="0"/>
              <a:t>2025. 03. 19.</a:t>
            </a:fld>
            <a:endParaRPr lang="hu-H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C9ED2DD-4FDF-41C8-A151-433C4A1DC442}" type="slidenum">
              <a:rPr lang="hu-HU" smtClean="0"/>
              <a:t>‹#›</a:t>
            </a:fld>
            <a:endParaRPr lang="hu-HU"/>
          </a:p>
        </p:txBody>
      </p:sp>
    </p:spTree>
    <p:extLst>
      <p:ext uri="{BB962C8B-B14F-4D97-AF65-F5344CB8AC3E}">
        <p14:creationId xmlns:p14="http://schemas.microsoft.com/office/powerpoint/2010/main" val="11703349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pagony.hu/termekek/babaroka-cipoje" TargetMode="External"/><Relationship Id="rId7" Type="http://schemas.openxmlformats.org/officeDocument/2006/relationships/hyperlink" Target="https://www.pagony.hu/termekek/maszat-oltozik-9789635871315"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www.pagony.hu/termekek/3-5-8-perces-ovis-mesek" TargetMode="External"/><Relationship Id="rId4" Type="http://schemas.openxmlformats.org/officeDocument/2006/relationships/image" Target="../media/image7.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www.pagony.hu/termekek/boribon-a-jatszotere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A képen virág, képkeret, művészet látható&#10;&#10;Előfordulhat, hogy a mesterséges intelligencia által létrehozott tartalom helytelen.">
            <a:extLst>
              <a:ext uri="{FF2B5EF4-FFF2-40B4-BE49-F238E27FC236}">
                <a16:creationId xmlns:a16="http://schemas.microsoft.com/office/drawing/2014/main" id="{B3E1CD74-A43E-0025-5E01-55E140862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zövegdoboz 3"/>
          <p:cNvSpPr txBox="1"/>
          <p:nvPr/>
        </p:nvSpPr>
        <p:spPr>
          <a:xfrm>
            <a:off x="0" y="696150"/>
            <a:ext cx="12185842" cy="2800767"/>
          </a:xfrm>
          <a:prstGeom prst="rect">
            <a:avLst/>
          </a:prstGeom>
          <a:noFill/>
          <a:ln>
            <a:noFill/>
          </a:ln>
        </p:spPr>
        <p:txBody>
          <a:bodyPr wrap="square" rtlCol="0">
            <a:spAutoFit/>
          </a:bodyPr>
          <a:lstStyle/>
          <a:p>
            <a:pPr algn="ctr"/>
            <a:r>
              <a:rPr lang="hu-HU" sz="44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CSALÁDDAL EGYÜTT </a:t>
            </a:r>
          </a:p>
          <a:p>
            <a:pPr algn="ctr"/>
            <a:r>
              <a:rPr lang="hu-HU" sz="44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ÖSSZHANGBAN </a:t>
            </a:r>
          </a:p>
          <a:p>
            <a:pPr algn="ctr"/>
            <a:r>
              <a:rPr lang="hu-HU" sz="44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A GONDTALAN </a:t>
            </a:r>
          </a:p>
          <a:p>
            <a:pPr algn="ctr"/>
            <a:r>
              <a:rPr lang="hu-HU" sz="44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ÓVODAKEZDÉSÉRT</a:t>
            </a:r>
          </a:p>
        </p:txBody>
      </p:sp>
      <p:sp>
        <p:nvSpPr>
          <p:cNvPr id="5" name="Szövegdoboz 4"/>
          <p:cNvSpPr txBox="1"/>
          <p:nvPr/>
        </p:nvSpPr>
        <p:spPr>
          <a:xfrm>
            <a:off x="2363259" y="4018655"/>
            <a:ext cx="7791450" cy="677108"/>
          </a:xfrm>
          <a:prstGeom prst="rect">
            <a:avLst/>
          </a:prstGeom>
          <a:noFill/>
        </p:spPr>
        <p:txBody>
          <a:bodyPr wrap="square" rtlCol="0">
            <a:spAutoFit/>
          </a:bodyPr>
          <a:lstStyle/>
          <a:p>
            <a:pPr algn="ctr"/>
            <a:r>
              <a:rPr lang="hu-HU" sz="3800" b="1" dirty="0"/>
              <a:t>Tudnivalók az óvodai életről</a:t>
            </a:r>
          </a:p>
        </p:txBody>
      </p:sp>
      <p:pic>
        <p:nvPicPr>
          <p:cNvPr id="2" name="Kép 1">
            <a:extLst>
              <a:ext uri="{FF2B5EF4-FFF2-40B4-BE49-F238E27FC236}">
                <a16:creationId xmlns:a16="http://schemas.microsoft.com/office/drawing/2014/main" id="{0C1C42CF-3DA1-4416-770C-DBCF3E9D4A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238" y="5068060"/>
            <a:ext cx="2743524" cy="1599440"/>
          </a:xfrm>
          <a:prstGeom prst="rect">
            <a:avLst/>
          </a:prstGeom>
          <a:noFill/>
        </p:spPr>
      </p:pic>
    </p:spTree>
    <p:extLst>
      <p:ext uri="{BB962C8B-B14F-4D97-AF65-F5344CB8AC3E}">
        <p14:creationId xmlns:p14="http://schemas.microsoft.com/office/powerpoint/2010/main" val="274836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JÁTÉK AZ ÓVODÁBAN</a:t>
            </a:r>
          </a:p>
        </p:txBody>
      </p:sp>
      <p:sp>
        <p:nvSpPr>
          <p:cNvPr id="3" name="Szövegdoboz 2"/>
          <p:cNvSpPr txBox="1"/>
          <p:nvPr/>
        </p:nvSpPr>
        <p:spPr>
          <a:xfrm>
            <a:off x="552660" y="1124033"/>
            <a:ext cx="11406729" cy="5478423"/>
          </a:xfrm>
          <a:prstGeom prst="rect">
            <a:avLst/>
          </a:prstGeom>
          <a:noFill/>
        </p:spPr>
        <p:txBody>
          <a:bodyPr wrap="square" rtlCol="0">
            <a:spAutoFit/>
          </a:bodyPr>
          <a:lstStyle/>
          <a:p>
            <a:pPr>
              <a:spcBef>
                <a:spcPts val="1200"/>
              </a:spcBef>
            </a:pPr>
            <a:r>
              <a:rPr lang="hu-HU" sz="2000" dirty="0"/>
              <a:t>A gyermekek játéka személyiségük tükrözője, s mint ilyen, megismerésük legjobb módszere, eszköze is.</a:t>
            </a:r>
          </a:p>
          <a:p>
            <a:pPr marL="342900" indent="-342900">
              <a:spcBef>
                <a:spcPts val="600"/>
              </a:spcBef>
              <a:buFont typeface="Wingdings" panose="05000000000000000000" pitchFamily="2" charset="2"/>
              <a:buChar char="§"/>
            </a:pPr>
            <a:r>
              <a:rPr lang="hu-HU" sz="2000" dirty="0"/>
              <a:t>Csoportszobák, udvar játékeszközei, kézműves tevékenységek eszközei</a:t>
            </a:r>
          </a:p>
          <a:p>
            <a:pPr marL="342900" indent="-342900">
              <a:spcBef>
                <a:spcPts val="600"/>
              </a:spcBef>
              <a:buFont typeface="Wingdings" panose="05000000000000000000" pitchFamily="2" charset="2"/>
              <a:buChar char="§"/>
            </a:pPr>
            <a:endParaRPr lang="hu-HU" sz="2000" dirty="0"/>
          </a:p>
          <a:p>
            <a:pPr>
              <a:spcBef>
                <a:spcPts val="1200"/>
              </a:spcBef>
            </a:pPr>
            <a:r>
              <a:rPr lang="hu-HU" sz="2000" u="sng" dirty="0"/>
              <a:t>Játék közben fejlődnek a gyermek</a:t>
            </a:r>
            <a:r>
              <a:rPr lang="hu-HU" sz="2000" dirty="0"/>
              <a:t>:</a:t>
            </a:r>
          </a:p>
          <a:p>
            <a:pPr marL="342900" indent="-342900">
              <a:spcBef>
                <a:spcPts val="1200"/>
              </a:spcBef>
              <a:buFont typeface="Wingdings" panose="05000000000000000000" pitchFamily="2" charset="2"/>
              <a:buChar char="§"/>
            </a:pPr>
            <a:r>
              <a:rPr lang="hu-HU" sz="2000" b="1" dirty="0"/>
              <a:t>testi</a:t>
            </a:r>
            <a:r>
              <a:rPr lang="hu-HU" sz="2000" dirty="0"/>
              <a:t> (pl. érzékelés, észlelés, finommotoros, nagymotoros, szem-kéz koordináció, egyensúly),</a:t>
            </a:r>
          </a:p>
          <a:p>
            <a:pPr marL="342900" indent="-342900">
              <a:spcBef>
                <a:spcPts val="1200"/>
              </a:spcBef>
              <a:buFont typeface="Wingdings" panose="05000000000000000000" pitchFamily="2" charset="2"/>
              <a:buChar char="§"/>
            </a:pPr>
            <a:r>
              <a:rPr lang="hu-HU" sz="2000" b="1" dirty="0"/>
              <a:t>kognitív</a:t>
            </a:r>
            <a:r>
              <a:rPr lang="hu-HU" sz="2000" dirty="0"/>
              <a:t> (pl. kíváncsiság, felfedezés, tapasztalatgyűjtés, képzelőerő, találékonyság, gondolkodás és probléma-megoldás, tanulás) </a:t>
            </a:r>
          </a:p>
          <a:p>
            <a:pPr marL="342900" indent="-342900">
              <a:spcBef>
                <a:spcPts val="1200"/>
              </a:spcBef>
              <a:buFont typeface="Wingdings" panose="05000000000000000000" pitchFamily="2" charset="2"/>
              <a:buChar char="§"/>
            </a:pPr>
            <a:r>
              <a:rPr lang="hu-HU" sz="2000" b="1" dirty="0"/>
              <a:t>szociális és érzelmi </a:t>
            </a:r>
            <a:r>
              <a:rPr lang="hu-HU" sz="2000" dirty="0"/>
              <a:t>(pl. interperszonális kapcsolatok, részvétel-együttműködés, odafigyelés, beszélgetés, megbeszélés, önkifejezés, magabiztosság, biztonságérzet, elégedettség) </a:t>
            </a:r>
            <a:r>
              <a:rPr lang="hu-HU" sz="2000" u="sng" dirty="0"/>
              <a:t>készségei, képességei</a:t>
            </a:r>
            <a:r>
              <a:rPr lang="hu-HU" sz="2000" dirty="0"/>
              <a:t>.</a:t>
            </a:r>
          </a:p>
          <a:p>
            <a:pPr>
              <a:spcBef>
                <a:spcPts val="2400"/>
              </a:spcBef>
            </a:pPr>
            <a:r>
              <a:rPr lang="hu-HU" sz="2000" dirty="0"/>
              <a:t>A gyermekek óvodai játékának különböző stádiumai vannak. </a:t>
            </a:r>
            <a:br>
              <a:rPr lang="hu-HU" sz="2000" dirty="0"/>
            </a:br>
            <a:r>
              <a:rPr lang="hu-HU" sz="2000" dirty="0"/>
              <a:t>(„magányos nézelődés” – gyakorlójátéktól a szerep- és a szabályjátékig)</a:t>
            </a:r>
          </a:p>
        </p:txBody>
      </p:sp>
    </p:spTree>
    <p:extLst>
      <p:ext uri="{BB962C8B-B14F-4D97-AF65-F5344CB8AC3E}">
        <p14:creationId xmlns:p14="http://schemas.microsoft.com/office/powerpoint/2010/main" val="57777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A SZÜL</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Arial Black" panose="020B0A04020102020204" pitchFamily="34" charset="0"/>
              </a:rPr>
              <a:t>Ő</a:t>
            </a:r>
            <a:r>
              <a:rPr lang="hu-HU" sz="3600" dirty="0">
                <a:solidFill>
                  <a:srgbClr val="C28EDA"/>
                </a:solidFill>
                <a:latin typeface="Berlin Sans FB Demi" panose="020E0802020502020306" pitchFamily="34" charset="0"/>
              </a:rPr>
              <a:t>  </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KÖTELEZETTSÉGEI</a:t>
            </a:r>
          </a:p>
        </p:txBody>
      </p:sp>
      <p:sp>
        <p:nvSpPr>
          <p:cNvPr id="6" name="Szövegdoboz 5">
            <a:extLst>
              <a:ext uri="{FF2B5EF4-FFF2-40B4-BE49-F238E27FC236}">
                <a16:creationId xmlns:a16="http://schemas.microsoft.com/office/drawing/2014/main" id="{23E13743-8E9A-778B-DAEB-07970D685926}"/>
              </a:ext>
            </a:extLst>
          </p:cNvPr>
          <p:cNvSpPr txBox="1"/>
          <p:nvPr/>
        </p:nvSpPr>
        <p:spPr>
          <a:xfrm>
            <a:off x="552660" y="1100700"/>
            <a:ext cx="10909997" cy="1554272"/>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dirty="0"/>
              <a:t>Szülői értekezlet</a:t>
            </a:r>
          </a:p>
          <a:p>
            <a:pPr marL="342900" indent="-342900">
              <a:spcBef>
                <a:spcPts val="600"/>
              </a:spcBef>
              <a:buFont typeface="Wingdings" panose="05000000000000000000" pitchFamily="2" charset="2"/>
              <a:buChar char="§"/>
            </a:pPr>
            <a:r>
              <a:rPr lang="hu-HU" sz="2000" dirty="0"/>
              <a:t>Fogadó óra</a:t>
            </a:r>
          </a:p>
          <a:p>
            <a:pPr marL="342900" indent="-342900">
              <a:spcBef>
                <a:spcPts val="600"/>
              </a:spcBef>
              <a:buFont typeface="Wingdings" panose="05000000000000000000" pitchFamily="2" charset="2"/>
              <a:buChar char="§"/>
            </a:pPr>
            <a:r>
              <a:rPr lang="hu-HU" sz="2000" dirty="0"/>
              <a:t>Kölcsönös tisztelet (pl. megszólítás, köszönés)</a:t>
            </a:r>
          </a:p>
          <a:p>
            <a:pPr marL="342900" indent="-342900">
              <a:spcBef>
                <a:spcPts val="600"/>
              </a:spcBef>
              <a:buFont typeface="Wingdings" panose="05000000000000000000" pitchFamily="2" charset="2"/>
              <a:buChar char="§"/>
            </a:pPr>
            <a:r>
              <a:rPr lang="hu-HU" sz="2000" dirty="0"/>
              <a:t>Együttműködés fontossága, problémák jelzése</a:t>
            </a:r>
          </a:p>
        </p:txBody>
      </p:sp>
      <p:sp>
        <p:nvSpPr>
          <p:cNvPr id="8" name="Szövegdoboz 7">
            <a:extLst>
              <a:ext uri="{FF2B5EF4-FFF2-40B4-BE49-F238E27FC236}">
                <a16:creationId xmlns:a16="http://schemas.microsoft.com/office/drawing/2014/main" id="{AD62882C-E271-5DC0-BEE2-C6D84C940028}"/>
              </a:ext>
            </a:extLst>
          </p:cNvPr>
          <p:cNvSpPr txBox="1"/>
          <p:nvPr/>
        </p:nvSpPr>
        <p:spPr>
          <a:xfrm>
            <a:off x="552660" y="3055271"/>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HIÁNYZÁSOK, IGAZOLÁSOK </a:t>
            </a:r>
          </a:p>
        </p:txBody>
      </p:sp>
      <p:sp>
        <p:nvSpPr>
          <p:cNvPr id="10" name="Szövegdoboz 9">
            <a:extLst>
              <a:ext uri="{FF2B5EF4-FFF2-40B4-BE49-F238E27FC236}">
                <a16:creationId xmlns:a16="http://schemas.microsoft.com/office/drawing/2014/main" id="{69FE9C59-3133-DBB4-F168-0A32E037FD1D}"/>
              </a:ext>
            </a:extLst>
          </p:cNvPr>
          <p:cNvSpPr txBox="1"/>
          <p:nvPr/>
        </p:nvSpPr>
        <p:spPr>
          <a:xfrm>
            <a:off x="552660" y="5108464"/>
            <a:ext cx="10909997" cy="1169551"/>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dirty="0"/>
              <a:t>Betegség az óvodában</a:t>
            </a:r>
          </a:p>
          <a:p>
            <a:pPr marL="342900" indent="-342900">
              <a:spcBef>
                <a:spcPts val="600"/>
              </a:spcBef>
              <a:buFont typeface="Wingdings" panose="05000000000000000000" pitchFamily="2" charset="2"/>
              <a:buChar char="§"/>
            </a:pPr>
            <a:r>
              <a:rPr lang="hu-HU" sz="2000" dirty="0"/>
              <a:t>Szülői igazolás</a:t>
            </a:r>
          </a:p>
          <a:p>
            <a:pPr marL="342900" indent="-342900">
              <a:spcBef>
                <a:spcPts val="600"/>
              </a:spcBef>
              <a:buFont typeface="Wingdings" panose="05000000000000000000" pitchFamily="2" charset="2"/>
              <a:buChar char="§"/>
            </a:pPr>
            <a:r>
              <a:rPr lang="hu-HU" sz="2000" dirty="0"/>
              <a:t>Orvosi igazolás (elektronikus úton)</a:t>
            </a:r>
          </a:p>
        </p:txBody>
      </p:sp>
      <p:sp>
        <p:nvSpPr>
          <p:cNvPr id="5" name="Szövegdoboz 4">
            <a:extLst>
              <a:ext uri="{FF2B5EF4-FFF2-40B4-BE49-F238E27FC236}">
                <a16:creationId xmlns:a16="http://schemas.microsoft.com/office/drawing/2014/main" id="{A5411A81-7115-FFD1-DC64-1AEA5C590A50}"/>
              </a:ext>
            </a:extLst>
          </p:cNvPr>
          <p:cNvSpPr txBox="1"/>
          <p:nvPr/>
        </p:nvSpPr>
        <p:spPr>
          <a:xfrm>
            <a:off x="552660" y="3701601"/>
            <a:ext cx="10909997" cy="1200329"/>
          </a:xfrm>
          <a:prstGeom prst="rect">
            <a:avLst/>
          </a:prstGeom>
          <a:noFill/>
        </p:spPr>
        <p:txBody>
          <a:bodyPr wrap="square" rtlCol="0">
            <a:spAutoFit/>
          </a:bodyPr>
          <a:lstStyle/>
          <a:p>
            <a:r>
              <a:rPr lang="hu-HU" dirty="0"/>
              <a:t>Kimagasló szerepe van az egészség megőrzésében, a boldogságnak, a mosolynak, a nevetésnek, amelyek pozitív adrenalin bombaként fejtik ki hatásukat. Boldognak, vidámnak lenni jó és ezt ezerszeresen megköszöni a szervezetünk, sokkal jobban funkcionál minden területen, felnőttnél, gyermeknél egyaránt.</a:t>
            </a:r>
          </a:p>
        </p:txBody>
      </p:sp>
    </p:spTree>
    <p:extLst>
      <p:ext uri="{BB962C8B-B14F-4D97-AF65-F5344CB8AC3E}">
        <p14:creationId xmlns:p14="http://schemas.microsoft.com/office/powerpoint/2010/main" val="340566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a:extLst>
              <a:ext uri="{FF2B5EF4-FFF2-40B4-BE49-F238E27FC236}">
                <a16:creationId xmlns:a16="http://schemas.microsoft.com/office/drawing/2014/main" id="{AD62882C-E271-5DC0-BEE2-C6D84C940028}"/>
              </a:ext>
            </a:extLst>
          </p:cNvPr>
          <p:cNvSpPr txBox="1"/>
          <p:nvPr/>
        </p:nvSpPr>
        <p:spPr>
          <a:xfrm>
            <a:off x="552661" y="536167"/>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ÜGYELETEK, ÖSSZEVONÁSOK</a:t>
            </a:r>
          </a:p>
        </p:txBody>
      </p:sp>
      <p:sp>
        <p:nvSpPr>
          <p:cNvPr id="10" name="Szövegdoboz 9">
            <a:extLst>
              <a:ext uri="{FF2B5EF4-FFF2-40B4-BE49-F238E27FC236}">
                <a16:creationId xmlns:a16="http://schemas.microsoft.com/office/drawing/2014/main" id="{69FE9C59-3133-DBB4-F168-0A32E037FD1D}"/>
              </a:ext>
            </a:extLst>
          </p:cNvPr>
          <p:cNvSpPr txBox="1"/>
          <p:nvPr/>
        </p:nvSpPr>
        <p:spPr>
          <a:xfrm>
            <a:off x="552659" y="1537014"/>
            <a:ext cx="10909997" cy="1631216"/>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dirty="0"/>
              <a:t>Nyári, téli ügyelet</a:t>
            </a:r>
          </a:p>
          <a:p>
            <a:pPr marL="342900" indent="-342900">
              <a:spcBef>
                <a:spcPts val="1200"/>
              </a:spcBef>
              <a:buFont typeface="Wingdings" panose="05000000000000000000" pitchFamily="2" charset="2"/>
              <a:buChar char="§"/>
            </a:pPr>
            <a:r>
              <a:rPr lang="hu-HU" sz="2000" dirty="0"/>
              <a:t>Csoport- illetve intézményösszevonás</a:t>
            </a:r>
          </a:p>
          <a:p>
            <a:pPr marL="342900" indent="-342900">
              <a:spcBef>
                <a:spcPts val="1200"/>
              </a:spcBef>
              <a:buFont typeface="Wingdings" panose="05000000000000000000" pitchFamily="2" charset="2"/>
              <a:buChar char="§"/>
            </a:pPr>
            <a:r>
              <a:rPr lang="hu-HU" sz="2000" dirty="0"/>
              <a:t>Ügyeletekre vonatkozó kérdőívek/ nyilatkozatok </a:t>
            </a:r>
            <a:br>
              <a:rPr lang="hu-HU" sz="2000" dirty="0"/>
            </a:br>
            <a:r>
              <a:rPr lang="hu-HU" sz="2000" dirty="0"/>
              <a:t>határidőre való kitöltése a szülők által</a:t>
            </a:r>
          </a:p>
        </p:txBody>
      </p:sp>
      <p:sp>
        <p:nvSpPr>
          <p:cNvPr id="2" name="Szövegdoboz 1"/>
          <p:cNvSpPr txBox="1"/>
          <p:nvPr/>
        </p:nvSpPr>
        <p:spPr>
          <a:xfrm>
            <a:off x="552659" y="3689771"/>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KÜLÖNFOGLALKOZÁSOK</a:t>
            </a:r>
          </a:p>
        </p:txBody>
      </p:sp>
      <p:sp>
        <p:nvSpPr>
          <p:cNvPr id="3" name="Szövegdoboz 2"/>
          <p:cNvSpPr txBox="1"/>
          <p:nvPr/>
        </p:nvSpPr>
        <p:spPr>
          <a:xfrm>
            <a:off x="552659" y="4437162"/>
            <a:ext cx="4238796" cy="2308324"/>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hu-HU" sz="2000" dirty="0"/>
              <a:t>Foci</a:t>
            </a:r>
          </a:p>
          <a:p>
            <a:pPr marL="342900" indent="-342900">
              <a:spcBef>
                <a:spcPts val="600"/>
              </a:spcBef>
              <a:buFont typeface="Wingdings" panose="05000000000000000000" pitchFamily="2" charset="2"/>
              <a:buChar char="§"/>
            </a:pPr>
            <a:r>
              <a:rPr lang="hu-HU" sz="2000" dirty="0"/>
              <a:t>Néptánc</a:t>
            </a:r>
          </a:p>
          <a:p>
            <a:pPr marL="342900" indent="-342900">
              <a:spcBef>
                <a:spcPts val="600"/>
              </a:spcBef>
              <a:buFont typeface="Wingdings" panose="05000000000000000000" pitchFamily="2" charset="2"/>
              <a:buChar char="§"/>
            </a:pPr>
            <a:r>
              <a:rPr lang="hu-HU" sz="2000" dirty="0"/>
              <a:t>Tánc</a:t>
            </a:r>
          </a:p>
          <a:p>
            <a:endParaRPr lang="hu-HU" sz="3200" dirty="0"/>
          </a:p>
          <a:p>
            <a:pPr marL="342900" indent="-342900">
              <a:spcBef>
                <a:spcPts val="1200"/>
              </a:spcBef>
              <a:buFont typeface="Wingdings" panose="05000000000000000000" pitchFamily="2" charset="2"/>
              <a:buChar char="§"/>
            </a:pPr>
            <a:endParaRPr lang="hu-HU" sz="3200" b="1" dirty="0"/>
          </a:p>
        </p:txBody>
      </p:sp>
      <p:sp>
        <p:nvSpPr>
          <p:cNvPr id="4" name="Szövegdoboz 3">
            <a:extLst>
              <a:ext uri="{FF2B5EF4-FFF2-40B4-BE49-F238E27FC236}">
                <a16:creationId xmlns:a16="http://schemas.microsoft.com/office/drawing/2014/main" id="{C345E063-FA3A-9CCA-D0CE-98019EE9CD16}"/>
              </a:ext>
            </a:extLst>
          </p:cNvPr>
          <p:cNvSpPr txBox="1"/>
          <p:nvPr/>
        </p:nvSpPr>
        <p:spPr>
          <a:xfrm>
            <a:off x="2370221" y="4012936"/>
            <a:ext cx="3140242" cy="1938992"/>
          </a:xfrm>
          <a:prstGeom prst="rect">
            <a:avLst/>
          </a:prstGeom>
          <a:noFill/>
        </p:spPr>
        <p:txBody>
          <a:bodyPr wrap="square" rtlCol="0">
            <a:spAutoFit/>
          </a:bodyPr>
          <a:lstStyle/>
          <a:p>
            <a:r>
              <a:rPr lang="hu-HU" sz="12000" dirty="0">
                <a:ln>
                  <a:solidFill>
                    <a:schemeClr val="accent3">
                      <a:lumMod val="50000"/>
                    </a:schemeClr>
                  </a:solidFill>
                </a:ln>
                <a:gradFill flip="none" rotWithShape="1">
                  <a:gsLst>
                    <a:gs pos="0">
                      <a:srgbClr val="FDFBAF"/>
                    </a:gs>
                    <a:gs pos="46000">
                      <a:schemeClr val="accent3">
                        <a:lumMod val="60000"/>
                        <a:lumOff val="40000"/>
                      </a:schemeClr>
                    </a:gs>
                    <a:gs pos="100000">
                      <a:schemeClr val="accent3">
                        <a:lumMod val="75000"/>
                      </a:schemeClr>
                    </a:gs>
                  </a:gsLst>
                  <a:lin ang="16200000" scaled="1"/>
                  <a:tileRect/>
                </a:gradFill>
                <a:latin typeface="Amasis MT Pro Black" panose="02040A04050005020304" pitchFamily="18" charset="-18"/>
              </a:rPr>
              <a:t>?</a:t>
            </a:r>
          </a:p>
        </p:txBody>
      </p:sp>
    </p:spTree>
    <p:extLst>
      <p:ext uri="{BB962C8B-B14F-4D97-AF65-F5344CB8AC3E}">
        <p14:creationId xmlns:p14="http://schemas.microsoft.com/office/powerpoint/2010/main" val="378796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ÉTKEZÉS</a:t>
            </a:r>
          </a:p>
        </p:txBody>
      </p:sp>
      <p:sp>
        <p:nvSpPr>
          <p:cNvPr id="3" name="Szövegdoboz 2"/>
          <p:cNvSpPr txBox="1"/>
          <p:nvPr/>
        </p:nvSpPr>
        <p:spPr>
          <a:xfrm>
            <a:off x="552660" y="1235834"/>
            <a:ext cx="11172615" cy="2323713"/>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b="1" dirty="0"/>
              <a:t>Étkezés megrendelése</a:t>
            </a:r>
          </a:p>
          <a:p>
            <a:pPr marL="714375" indent="-352425">
              <a:spcBef>
                <a:spcPts val="600"/>
              </a:spcBef>
            </a:pPr>
            <a:r>
              <a:rPr lang="hu-HU" sz="2000" dirty="0"/>
              <a:t>A </a:t>
            </a:r>
            <a:r>
              <a:rPr lang="hu-HU" sz="2000" u="sng" dirty="0"/>
              <a:t>kitöltött megállapodásnak megfelelően </a:t>
            </a:r>
            <a:r>
              <a:rPr lang="hu-HU" sz="2000" dirty="0">
                <a:ln>
                  <a:solidFill>
                    <a:schemeClr val="accent3">
                      <a:lumMod val="50000"/>
                    </a:schemeClr>
                  </a:solidFill>
                </a:ln>
                <a:gradFill>
                  <a:gsLst>
                    <a:gs pos="0">
                      <a:srgbClr val="FDFBAF"/>
                    </a:gs>
                    <a:gs pos="46000">
                      <a:schemeClr val="accent3">
                        <a:lumMod val="60000"/>
                        <a:lumOff val="40000"/>
                      </a:schemeClr>
                    </a:gs>
                    <a:gs pos="100000">
                      <a:schemeClr val="accent3">
                        <a:lumMod val="75000"/>
                      </a:schemeClr>
                    </a:gs>
                  </a:gsLst>
                  <a:lin ang="16200000" scaled="1"/>
                </a:gradFill>
              </a:rPr>
              <a:t>minden hónap 1-15. között</a:t>
            </a:r>
            <a:r>
              <a:rPr lang="hu-HU" sz="2000" dirty="0"/>
              <a:t>!</a:t>
            </a:r>
          </a:p>
          <a:p>
            <a:pPr marL="714375" indent="-352425">
              <a:spcBef>
                <a:spcPts val="600"/>
              </a:spcBef>
            </a:pPr>
            <a:r>
              <a:rPr lang="hu-HU" sz="2000" dirty="0"/>
              <a:t>Javaslat:    elektronikus úton történő ügyintézés    </a:t>
            </a:r>
            <a:r>
              <a:rPr lang="hu-HU" sz="2000" dirty="0">
                <a:solidFill>
                  <a:srgbClr val="3371AF"/>
                </a:solidFill>
              </a:rPr>
              <a:t>(https://kszki.eny.hu)</a:t>
            </a:r>
          </a:p>
          <a:p>
            <a:pPr marL="358775" indent="-358775">
              <a:spcBef>
                <a:spcPts val="1200"/>
              </a:spcBef>
              <a:buFont typeface="Wingdings" panose="05000000000000000000" pitchFamily="2" charset="2"/>
              <a:buChar char="§"/>
            </a:pPr>
            <a:r>
              <a:rPr lang="hu-HU" sz="2000" b="1" dirty="0"/>
              <a:t>Étkezés lemondása</a:t>
            </a:r>
          </a:p>
          <a:p>
            <a:pPr marL="358775">
              <a:spcBef>
                <a:spcPts val="600"/>
              </a:spcBef>
            </a:pPr>
            <a:r>
              <a:rPr lang="hu-HU" sz="2000" dirty="0"/>
              <a:t>Legkésőbb reggel ¾ 10-ig lehet </a:t>
            </a:r>
            <a:r>
              <a:rPr lang="hu-HU" sz="2000" u="sng" dirty="0"/>
              <a:t>a következő étkezéses </a:t>
            </a:r>
            <a:r>
              <a:rPr lang="hu-HU" sz="2000" dirty="0"/>
              <a:t>napot lemondani. Aznapi étkezést nem lehet lemondani.</a:t>
            </a:r>
          </a:p>
        </p:txBody>
      </p:sp>
      <p:sp>
        <p:nvSpPr>
          <p:cNvPr id="5" name="Szövegdoboz 4">
            <a:extLst>
              <a:ext uri="{FF2B5EF4-FFF2-40B4-BE49-F238E27FC236}">
                <a16:creationId xmlns:a16="http://schemas.microsoft.com/office/drawing/2014/main" id="{CF29A261-DFBD-5CD7-F3FC-36014A18530E}"/>
              </a:ext>
            </a:extLst>
          </p:cNvPr>
          <p:cNvSpPr txBox="1"/>
          <p:nvPr/>
        </p:nvSpPr>
        <p:spPr>
          <a:xfrm>
            <a:off x="552660" y="4073892"/>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DIÉTÁS ÉTKEZÉS</a:t>
            </a:r>
          </a:p>
        </p:txBody>
      </p:sp>
      <p:sp>
        <p:nvSpPr>
          <p:cNvPr id="7" name="Szövegdoboz 6">
            <a:extLst>
              <a:ext uri="{FF2B5EF4-FFF2-40B4-BE49-F238E27FC236}">
                <a16:creationId xmlns:a16="http://schemas.microsoft.com/office/drawing/2014/main" id="{707F5727-230D-758D-B41D-4E771235F438}"/>
              </a:ext>
            </a:extLst>
          </p:cNvPr>
          <p:cNvSpPr txBox="1"/>
          <p:nvPr/>
        </p:nvSpPr>
        <p:spPr>
          <a:xfrm>
            <a:off x="552660" y="4785737"/>
            <a:ext cx="10591590" cy="1615827"/>
          </a:xfrm>
          <a:prstGeom prst="rect">
            <a:avLst/>
          </a:prstGeom>
          <a:noFill/>
        </p:spPr>
        <p:txBody>
          <a:bodyPr wrap="square">
            <a:spAutoFit/>
          </a:bodyPr>
          <a:lstStyle/>
          <a:p>
            <a:pPr marL="342900" indent="-342900">
              <a:spcBef>
                <a:spcPts val="1200"/>
              </a:spcBef>
              <a:buFont typeface="Wingdings" panose="05000000000000000000" pitchFamily="2" charset="2"/>
              <a:buChar char="§"/>
            </a:pPr>
            <a:r>
              <a:rPr lang="hu-HU" sz="2000" b="1" dirty="0"/>
              <a:t>Diétás étkezés igénylése és megszüntetése</a:t>
            </a:r>
          </a:p>
          <a:p>
            <a:pPr marL="628650" indent="-269875">
              <a:spcBef>
                <a:spcPts val="600"/>
              </a:spcBef>
              <a:buFont typeface="Calibri" panose="020F0502020204030204" pitchFamily="34" charset="0"/>
              <a:buChar char="̶"/>
            </a:pPr>
            <a:r>
              <a:rPr lang="hu-HU" sz="2000" dirty="0"/>
              <a:t> </a:t>
            </a:r>
            <a:r>
              <a:rPr lang="hu-HU" sz="2000" dirty="0">
                <a:ln>
                  <a:solidFill>
                    <a:schemeClr val="accent3">
                      <a:lumMod val="50000"/>
                    </a:schemeClr>
                  </a:solidFill>
                </a:ln>
                <a:solidFill>
                  <a:srgbClr val="99CCFF"/>
                </a:solidFill>
              </a:rPr>
              <a:t>Szakorvos által </a:t>
            </a:r>
            <a:r>
              <a:rPr lang="hu-HU" sz="2000" dirty="0"/>
              <a:t>kiállított szakvéleményt kell benyújtani a titkárságra.</a:t>
            </a:r>
          </a:p>
          <a:p>
            <a:pPr marL="628650" indent="-269875">
              <a:spcBef>
                <a:spcPts val="600"/>
              </a:spcBef>
              <a:buFont typeface="Calibri" panose="020F0502020204030204" pitchFamily="34" charset="0"/>
              <a:buChar char="̶"/>
            </a:pPr>
            <a:r>
              <a:rPr lang="hu-HU" sz="2000" dirty="0"/>
              <a:t> Csak és </a:t>
            </a:r>
            <a:r>
              <a:rPr lang="hu-HU" sz="2000" dirty="0">
                <a:ln>
                  <a:solidFill>
                    <a:schemeClr val="accent3">
                      <a:lumMod val="50000"/>
                    </a:schemeClr>
                  </a:solidFill>
                </a:ln>
                <a:solidFill>
                  <a:srgbClr val="99CCFF"/>
                </a:solidFill>
              </a:rPr>
              <a:t>kizárólag szakorvosi vélemény alapján </a:t>
            </a:r>
            <a:r>
              <a:rPr lang="hu-HU" sz="2000" dirty="0"/>
              <a:t>lehet a megszüntetést kérni.</a:t>
            </a:r>
            <a:endParaRPr lang="hu-HU" sz="2000" dirty="0">
              <a:solidFill>
                <a:srgbClr val="C00000"/>
              </a:solidFill>
            </a:endParaRPr>
          </a:p>
          <a:p>
            <a:pPr marL="701675" indent="-342900">
              <a:spcBef>
                <a:spcPts val="600"/>
              </a:spcBef>
              <a:buFont typeface="Calibri" panose="020F0502020204030204" pitchFamily="34" charset="0"/>
              <a:buChar char="̶"/>
            </a:pPr>
            <a:endParaRPr lang="hu-HU" sz="2400" dirty="0"/>
          </a:p>
        </p:txBody>
      </p:sp>
    </p:spTree>
    <p:extLst>
      <p:ext uri="{BB962C8B-B14F-4D97-AF65-F5344CB8AC3E}">
        <p14:creationId xmlns:p14="http://schemas.microsoft.com/office/powerpoint/2010/main" val="88543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a:extLst>
              <a:ext uri="{FF2B5EF4-FFF2-40B4-BE49-F238E27FC236}">
                <a16:creationId xmlns:a16="http://schemas.microsoft.com/office/drawing/2014/main" id="{02E0022D-9900-9AB4-97BE-A7833142DCC1}"/>
              </a:ext>
            </a:extLst>
          </p:cNvPr>
          <p:cNvSpPr/>
          <p:nvPr/>
        </p:nvSpPr>
        <p:spPr>
          <a:xfrm>
            <a:off x="9721296" y="157667"/>
            <a:ext cx="1660807" cy="65827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KÖNYVAJÁNLÓ</a:t>
            </a:r>
          </a:p>
        </p:txBody>
      </p:sp>
      <p:sp>
        <p:nvSpPr>
          <p:cNvPr id="3" name="Szövegdoboz 2"/>
          <p:cNvSpPr txBox="1"/>
          <p:nvPr/>
        </p:nvSpPr>
        <p:spPr>
          <a:xfrm>
            <a:off x="552660" y="1235834"/>
            <a:ext cx="11172615" cy="1477328"/>
          </a:xfrm>
          <a:prstGeom prst="rect">
            <a:avLst/>
          </a:prstGeom>
          <a:noFill/>
        </p:spPr>
        <p:txBody>
          <a:bodyPr wrap="square" rtlCol="0">
            <a:spAutoFit/>
          </a:bodyPr>
          <a:lstStyle/>
          <a:p>
            <a:pPr>
              <a:spcBef>
                <a:spcPts val="1200"/>
              </a:spcBef>
              <a:tabLst>
                <a:tab pos="269875" algn="l"/>
              </a:tabLst>
            </a:pPr>
            <a:r>
              <a:rPr lang="hu-HU" sz="2000" b="1" dirty="0"/>
              <a:t>1) Egy igazi szülő-gyerek történet az elváláshoz - minden gyereknek</a:t>
            </a:r>
            <a:br>
              <a:rPr lang="hu-HU" sz="2000" b="1" dirty="0"/>
            </a:br>
            <a:r>
              <a:rPr lang="hu-HU" sz="2000" b="1" dirty="0"/>
              <a:t>	 </a:t>
            </a:r>
            <a:r>
              <a:rPr lang="hu-HU" sz="2000" dirty="0"/>
              <a:t>Babaróka mesék</a:t>
            </a:r>
            <a:br>
              <a:rPr lang="hu-HU" sz="2000" dirty="0"/>
            </a:br>
            <a:endParaRPr lang="hu-HU" sz="2000" b="1" dirty="0"/>
          </a:p>
          <a:p>
            <a:pPr>
              <a:spcBef>
                <a:spcPts val="1200"/>
              </a:spcBef>
            </a:pPr>
            <a:endParaRPr lang="hu-HU" sz="2000" dirty="0">
              <a:solidFill>
                <a:srgbClr val="3371AF"/>
              </a:solidFill>
            </a:endParaRPr>
          </a:p>
        </p:txBody>
      </p:sp>
      <p:pic>
        <p:nvPicPr>
          <p:cNvPr id="4" name="Kép 3" descr="A képen szöveg, ruházat, könyv, rajzfilm látható&#10;&#10;Automatikusan generált leírás">
            <a:hlinkClick r:id="rId3" tgtFrame="&quot;_blank&quot;"/>
            <a:extLst>
              <a:ext uri="{FF2B5EF4-FFF2-40B4-BE49-F238E27FC236}">
                <a16:creationId xmlns:a16="http://schemas.microsoft.com/office/drawing/2014/main" id="{DE951C20-6E4D-B1BE-2F65-DCAE7D01A6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1230" y="262163"/>
            <a:ext cx="1475412" cy="1800000"/>
          </a:xfrm>
          <a:prstGeom prst="rect">
            <a:avLst/>
          </a:prstGeom>
          <a:noFill/>
          <a:ln>
            <a:noFill/>
          </a:ln>
        </p:spPr>
      </p:pic>
      <p:sp>
        <p:nvSpPr>
          <p:cNvPr id="8" name="Szövegdoboz 7">
            <a:extLst>
              <a:ext uri="{FF2B5EF4-FFF2-40B4-BE49-F238E27FC236}">
                <a16:creationId xmlns:a16="http://schemas.microsoft.com/office/drawing/2014/main" id="{54A9FE08-BDAE-CD10-7D1B-2C44842EE21A}"/>
              </a:ext>
            </a:extLst>
          </p:cNvPr>
          <p:cNvSpPr txBox="1"/>
          <p:nvPr/>
        </p:nvSpPr>
        <p:spPr>
          <a:xfrm>
            <a:off x="552660" y="2238913"/>
            <a:ext cx="9168636" cy="1785104"/>
          </a:xfrm>
          <a:prstGeom prst="rect">
            <a:avLst/>
          </a:prstGeom>
          <a:noFill/>
        </p:spPr>
        <p:txBody>
          <a:bodyPr wrap="square">
            <a:spAutoFit/>
          </a:bodyPr>
          <a:lstStyle/>
          <a:p>
            <a:pPr>
              <a:spcBef>
                <a:spcPts val="1200"/>
              </a:spcBef>
              <a:tabLst>
                <a:tab pos="357188" algn="l"/>
              </a:tabLst>
            </a:pPr>
            <a:r>
              <a:rPr lang="hu-HU" sz="2000" b="1" dirty="0">
                <a:effectLst/>
                <a:ea typeface="Aptos" panose="020B0004020202020204" pitchFamily="34" charset="0"/>
                <a:cs typeface="Times New Roman" panose="02020603050405020304" pitchFamily="18" charset="0"/>
              </a:rPr>
              <a:t>2) Sajtkukac gyerekeknek</a:t>
            </a:r>
            <a:br>
              <a:rPr lang="hu-HU" sz="2000" b="1" dirty="0">
                <a:effectLst/>
                <a:ea typeface="Aptos" panose="020B0004020202020204" pitchFamily="34" charset="0"/>
                <a:cs typeface="Times New Roman" panose="02020603050405020304" pitchFamily="18" charset="0"/>
              </a:rPr>
            </a:br>
            <a:r>
              <a:rPr lang="hu-HU" sz="2000" b="1" dirty="0">
                <a:effectLst/>
                <a:ea typeface="Aptos" panose="020B0004020202020204" pitchFamily="34" charset="0"/>
                <a:cs typeface="Times New Roman" panose="02020603050405020304" pitchFamily="18" charset="0"/>
              </a:rPr>
              <a:t>	</a:t>
            </a:r>
            <a:r>
              <a:rPr lang="hu-HU" sz="2000" dirty="0"/>
              <a:t>Az ovikezdés nemcsak a gyerekeknek nehéz, sokszor a szülőknek is 	komoly kihívást jelent, ezért nem árt időben </a:t>
            </a:r>
            <a:r>
              <a:rPr lang="hu-HU" sz="2000" dirty="0" err="1"/>
              <a:t>ráhangolódni</a:t>
            </a:r>
            <a:r>
              <a:rPr lang="hu-HU" sz="2000" dirty="0"/>
              <a:t>. </a:t>
            </a:r>
          </a:p>
          <a:p>
            <a:pPr>
              <a:spcBef>
                <a:spcPts val="1200"/>
              </a:spcBef>
              <a:tabLst>
                <a:tab pos="357188" algn="l"/>
              </a:tabLst>
            </a:pPr>
            <a:r>
              <a:rPr lang="hu-HU" sz="2000" dirty="0"/>
              <a:t>	A 3-5-8 perces ovis mesék szuper kiindulási pont lehet az erről való 	beszélgetéshez.</a:t>
            </a:r>
          </a:p>
        </p:txBody>
      </p:sp>
      <p:pic>
        <p:nvPicPr>
          <p:cNvPr id="9" name="Kép 8" descr="A képen szöveg, poszter, rajzfilm, ruházat látható&#10;&#10;Automatikusan generált leírás">
            <a:hlinkClick r:id="rId5" tgtFrame="&quot;_blank&quot;"/>
            <a:extLst>
              <a:ext uri="{FF2B5EF4-FFF2-40B4-BE49-F238E27FC236}">
                <a16:creationId xmlns:a16="http://schemas.microsoft.com/office/drawing/2014/main" id="{85A37120-BA38-8771-E306-B45FCAE2E8C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21230" y="1986354"/>
            <a:ext cx="1476000" cy="2115593"/>
          </a:xfrm>
          <a:prstGeom prst="rect">
            <a:avLst/>
          </a:prstGeom>
          <a:noFill/>
          <a:ln>
            <a:noFill/>
          </a:ln>
        </p:spPr>
      </p:pic>
      <p:sp>
        <p:nvSpPr>
          <p:cNvPr id="10" name="Szövegdoboz 9">
            <a:extLst>
              <a:ext uri="{FF2B5EF4-FFF2-40B4-BE49-F238E27FC236}">
                <a16:creationId xmlns:a16="http://schemas.microsoft.com/office/drawing/2014/main" id="{9A6FC359-C088-E4B4-671E-181AE3F963E5}"/>
              </a:ext>
            </a:extLst>
          </p:cNvPr>
          <p:cNvSpPr txBox="1"/>
          <p:nvPr/>
        </p:nvSpPr>
        <p:spPr>
          <a:xfrm>
            <a:off x="509692" y="4229658"/>
            <a:ext cx="11172615" cy="400110"/>
          </a:xfrm>
          <a:prstGeom prst="rect">
            <a:avLst/>
          </a:prstGeom>
          <a:noFill/>
        </p:spPr>
        <p:txBody>
          <a:bodyPr wrap="square" rtlCol="0">
            <a:spAutoFit/>
          </a:bodyPr>
          <a:lstStyle/>
          <a:p>
            <a:pPr>
              <a:spcBef>
                <a:spcPts val="1200"/>
              </a:spcBef>
            </a:pPr>
            <a:r>
              <a:rPr lang="hu-HU" sz="2000" b="1" dirty="0"/>
              <a:t>3) Kreatív gyerekeknek</a:t>
            </a:r>
            <a:endParaRPr lang="hu-HU" sz="2000" dirty="0">
              <a:solidFill>
                <a:srgbClr val="3371AF"/>
              </a:solidFill>
            </a:endParaRPr>
          </a:p>
        </p:txBody>
      </p:sp>
      <p:sp>
        <p:nvSpPr>
          <p:cNvPr id="11" name="Szövegdoboz 10">
            <a:extLst>
              <a:ext uri="{FF2B5EF4-FFF2-40B4-BE49-F238E27FC236}">
                <a16:creationId xmlns:a16="http://schemas.microsoft.com/office/drawing/2014/main" id="{A9294555-36CC-D70C-5B53-50DC5D9A82F7}"/>
              </a:ext>
            </a:extLst>
          </p:cNvPr>
          <p:cNvSpPr txBox="1"/>
          <p:nvPr/>
        </p:nvSpPr>
        <p:spPr>
          <a:xfrm>
            <a:off x="509693" y="5089908"/>
            <a:ext cx="8294674" cy="1323439"/>
          </a:xfrm>
          <a:prstGeom prst="rect">
            <a:avLst/>
          </a:prstGeom>
          <a:noFill/>
        </p:spPr>
        <p:txBody>
          <a:bodyPr wrap="square" rtlCol="0">
            <a:spAutoFit/>
          </a:bodyPr>
          <a:lstStyle/>
          <a:p>
            <a:pPr>
              <a:spcBef>
                <a:spcPts val="1200"/>
              </a:spcBef>
              <a:tabLst>
                <a:tab pos="357188" algn="l"/>
              </a:tabLst>
            </a:pPr>
            <a:r>
              <a:rPr lang="hu-HU" sz="2000" b="1" dirty="0"/>
              <a:t>4) </a:t>
            </a:r>
            <a:r>
              <a:rPr lang="hu-HU" sz="2000" b="1" dirty="0" err="1"/>
              <a:t>Izgulós</a:t>
            </a:r>
            <a:r>
              <a:rPr lang="hu-HU" sz="2000" b="1" dirty="0"/>
              <a:t> gyerekeknek</a:t>
            </a:r>
            <a:br>
              <a:rPr lang="hu-HU" sz="2000" b="1" dirty="0"/>
            </a:br>
            <a:r>
              <a:rPr lang="hu-HU" sz="2000" b="1" dirty="0"/>
              <a:t>	</a:t>
            </a:r>
            <a:r>
              <a:rPr lang="hu-HU" sz="2000" dirty="0"/>
              <a:t>Az író nem csak anyuka, hanem újságíró, sőt óvónő is! Igazán 	érzékenyen és magabiztosan nyúl a kényes, félelemmel teli 	helyzetekhez is.</a:t>
            </a:r>
            <a:endParaRPr lang="hu-HU" sz="2000" dirty="0">
              <a:solidFill>
                <a:srgbClr val="3371AF"/>
              </a:solidFill>
            </a:endParaRPr>
          </a:p>
        </p:txBody>
      </p:sp>
      <p:pic>
        <p:nvPicPr>
          <p:cNvPr id="12" name="Kép 11" descr="A képen szöveg, Grafikus tervezés, Grafika, rajzfilm látható&#10;&#10;Automatikusan generált leírás">
            <a:hlinkClick r:id="rId7" tgtFrame="&quot;_blank&quot;"/>
            <a:extLst>
              <a:ext uri="{FF2B5EF4-FFF2-40B4-BE49-F238E27FC236}">
                <a16:creationId xmlns:a16="http://schemas.microsoft.com/office/drawing/2014/main" id="{366E4D61-F575-E426-E1AF-7A53C8CB3E0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21230" y="3934487"/>
            <a:ext cx="1476000" cy="1333320"/>
          </a:xfrm>
          <a:prstGeom prst="rect">
            <a:avLst/>
          </a:prstGeom>
          <a:noFill/>
          <a:ln>
            <a:noFill/>
          </a:ln>
        </p:spPr>
      </p:pic>
      <p:pic>
        <p:nvPicPr>
          <p:cNvPr id="13" name="Kép 12" descr="A képen rajz, vázlat, illusztráció, rajzfilm látható&#10;&#10;Automatikusan generált leírás">
            <a:extLst>
              <a:ext uri="{FF2B5EF4-FFF2-40B4-BE49-F238E27FC236}">
                <a16:creationId xmlns:a16="http://schemas.microsoft.com/office/drawing/2014/main" id="{B3D0C8FC-CDBF-AD40-72A6-2147A906BC2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21230" y="5110777"/>
            <a:ext cx="1476000" cy="1554720"/>
          </a:xfrm>
          <a:prstGeom prst="rect">
            <a:avLst/>
          </a:prstGeom>
          <a:noFill/>
          <a:ln>
            <a:noFill/>
          </a:ln>
        </p:spPr>
      </p:pic>
    </p:spTree>
    <p:extLst>
      <p:ext uri="{BB962C8B-B14F-4D97-AF65-F5344CB8AC3E}">
        <p14:creationId xmlns:p14="http://schemas.microsoft.com/office/powerpoint/2010/main" val="62498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KÖNYVAJÁNLÓ</a:t>
            </a:r>
          </a:p>
        </p:txBody>
      </p:sp>
      <p:sp>
        <p:nvSpPr>
          <p:cNvPr id="3" name="Szövegdoboz 2"/>
          <p:cNvSpPr txBox="1"/>
          <p:nvPr/>
        </p:nvSpPr>
        <p:spPr>
          <a:xfrm>
            <a:off x="552660" y="1192287"/>
            <a:ext cx="7032506" cy="3170099"/>
          </a:xfrm>
          <a:prstGeom prst="rect">
            <a:avLst/>
          </a:prstGeom>
          <a:noFill/>
        </p:spPr>
        <p:txBody>
          <a:bodyPr wrap="square" rtlCol="0">
            <a:spAutoFit/>
          </a:bodyPr>
          <a:lstStyle/>
          <a:p>
            <a:pPr>
              <a:spcBef>
                <a:spcPts val="1200"/>
              </a:spcBef>
              <a:tabLst>
                <a:tab pos="269875" algn="l"/>
              </a:tabLst>
            </a:pPr>
            <a:r>
              <a:rPr lang="hu-HU" sz="2000" b="1" dirty="0"/>
              <a:t>5) Brummogó gyerekeknek</a:t>
            </a:r>
            <a:br>
              <a:rPr lang="hu-HU" sz="2000" b="1" dirty="0"/>
            </a:br>
            <a:r>
              <a:rPr lang="hu-HU" sz="2000" b="1" dirty="0"/>
              <a:t>	</a:t>
            </a:r>
            <a:r>
              <a:rPr lang="hu-HU" sz="2000" dirty="0"/>
              <a:t>A Boribon sorozat történetei végtelenül 	szeretetreméltóak, egyszerűek, a legkisebb korosztály 	számára könnyen befogadhatóak.</a:t>
            </a:r>
          </a:p>
          <a:p>
            <a:pPr>
              <a:spcBef>
                <a:spcPts val="1200"/>
              </a:spcBef>
              <a:tabLst>
                <a:tab pos="269875" algn="l"/>
              </a:tabLst>
            </a:pPr>
            <a:r>
              <a:rPr lang="hu-HU" sz="2000" dirty="0"/>
              <a:t>	Úgy adnak át értékeket, úgy </a:t>
            </a:r>
            <a:r>
              <a:rPr lang="hu-HU" sz="2000" dirty="0" err="1"/>
              <a:t>lopóznak</a:t>
            </a:r>
            <a:r>
              <a:rPr lang="hu-HU" sz="2000" dirty="0"/>
              <a:t> a szívünkbe, 	hogy közben nem lesznek okítóak, nevelőek.</a:t>
            </a:r>
            <a:br>
              <a:rPr lang="hu-HU" sz="2000" dirty="0"/>
            </a:br>
            <a:r>
              <a:rPr lang="hu-HU" sz="2000" dirty="0"/>
              <a:t>	</a:t>
            </a:r>
            <a:br>
              <a:rPr lang="hu-HU" sz="2000" dirty="0"/>
            </a:br>
            <a:endParaRPr lang="hu-HU" sz="2000" dirty="0"/>
          </a:p>
          <a:p>
            <a:pPr>
              <a:spcBef>
                <a:spcPts val="1200"/>
              </a:spcBef>
            </a:pPr>
            <a:endParaRPr lang="hu-HU" sz="2000" dirty="0">
              <a:solidFill>
                <a:srgbClr val="3371AF"/>
              </a:solidFill>
            </a:endParaRPr>
          </a:p>
        </p:txBody>
      </p:sp>
      <p:sp>
        <p:nvSpPr>
          <p:cNvPr id="8" name="Szövegdoboz 7">
            <a:extLst>
              <a:ext uri="{FF2B5EF4-FFF2-40B4-BE49-F238E27FC236}">
                <a16:creationId xmlns:a16="http://schemas.microsoft.com/office/drawing/2014/main" id="{54A9FE08-BDAE-CD10-7D1B-2C44842EE21A}"/>
              </a:ext>
            </a:extLst>
          </p:cNvPr>
          <p:cNvSpPr txBox="1"/>
          <p:nvPr/>
        </p:nvSpPr>
        <p:spPr>
          <a:xfrm>
            <a:off x="552660" y="3874884"/>
            <a:ext cx="7032506" cy="2246769"/>
          </a:xfrm>
          <a:prstGeom prst="rect">
            <a:avLst/>
          </a:prstGeom>
          <a:noFill/>
        </p:spPr>
        <p:txBody>
          <a:bodyPr wrap="square">
            <a:spAutoFit/>
          </a:bodyPr>
          <a:lstStyle/>
          <a:p>
            <a:pPr>
              <a:spcBef>
                <a:spcPts val="1200"/>
              </a:spcBef>
              <a:tabLst>
                <a:tab pos="357188" algn="l"/>
              </a:tabLst>
            </a:pPr>
            <a:r>
              <a:rPr lang="hu-HU" sz="2000" b="1" dirty="0">
                <a:effectLst/>
                <a:ea typeface="Aptos" panose="020B0004020202020204" pitchFamily="34" charset="0"/>
                <a:cs typeface="Times New Roman" panose="02020603050405020304" pitchFamily="18" charset="0"/>
              </a:rPr>
              <a:t>6) Társasos gyerekeknek</a:t>
            </a:r>
            <a:br>
              <a:rPr lang="hu-HU" sz="2000" b="1" dirty="0">
                <a:effectLst/>
                <a:ea typeface="Aptos" panose="020B0004020202020204" pitchFamily="34" charset="0"/>
                <a:cs typeface="Times New Roman" panose="02020603050405020304" pitchFamily="18" charset="0"/>
              </a:rPr>
            </a:br>
            <a:r>
              <a:rPr lang="hu-HU" sz="2000" b="1" dirty="0">
                <a:effectLst/>
                <a:ea typeface="Aptos" panose="020B0004020202020204" pitchFamily="34" charset="0"/>
                <a:cs typeface="Times New Roman" panose="02020603050405020304" pitchFamily="18" charset="0"/>
              </a:rPr>
              <a:t>	</a:t>
            </a:r>
            <a:r>
              <a:rPr lang="hu-HU" sz="2000" dirty="0">
                <a:effectLst/>
                <a:ea typeface="Aptos" panose="020B0004020202020204" pitchFamily="34" charset="0"/>
                <a:cs typeface="Times New Roman" panose="02020603050405020304" pitchFamily="18" charset="0"/>
              </a:rPr>
              <a:t>A játék során a játékosok </a:t>
            </a:r>
            <a:r>
              <a:rPr lang="hu-HU" sz="2000" dirty="0" err="1">
                <a:effectLst/>
                <a:ea typeface="Aptos" panose="020B0004020202020204" pitchFamily="34" charset="0"/>
                <a:cs typeface="Times New Roman" panose="02020603050405020304" pitchFamily="18" charset="0"/>
              </a:rPr>
              <a:t>végigjárják</a:t>
            </a:r>
            <a:r>
              <a:rPr lang="hu-HU" sz="2000" dirty="0">
                <a:effectLst/>
                <a:ea typeface="Aptos" panose="020B0004020202020204" pitchFamily="34" charset="0"/>
                <a:cs typeface="Times New Roman" panose="02020603050405020304" pitchFamily="18" charset="0"/>
              </a:rPr>
              <a:t> az óvodai nap 	szakaszait, helyszíneit: a játszószobát, az étkezőt, az 	öltözőt és az udvart. Minden lépéskor egy, az adott 	tevékenységhez kapcsolódó feladatot húznak, és 	azt megoldják.</a:t>
            </a:r>
            <a:br>
              <a:rPr lang="hu-HU" sz="2000" dirty="0">
                <a:effectLst/>
                <a:ea typeface="Aptos" panose="020B0004020202020204" pitchFamily="34" charset="0"/>
                <a:cs typeface="Times New Roman" panose="02020603050405020304" pitchFamily="18" charset="0"/>
              </a:rPr>
            </a:br>
            <a:r>
              <a:rPr lang="hu-HU" sz="2000" b="1" dirty="0">
                <a:effectLst/>
                <a:ea typeface="Aptos" panose="020B0004020202020204" pitchFamily="34" charset="0"/>
                <a:cs typeface="Times New Roman" panose="02020603050405020304" pitchFamily="18" charset="0"/>
              </a:rPr>
              <a:t>	</a:t>
            </a:r>
            <a:endParaRPr lang="hu-HU" sz="2000" dirty="0"/>
          </a:p>
        </p:txBody>
      </p:sp>
      <p:sp>
        <p:nvSpPr>
          <p:cNvPr id="16" name="Téglalap 15">
            <a:extLst>
              <a:ext uri="{FF2B5EF4-FFF2-40B4-BE49-F238E27FC236}">
                <a16:creationId xmlns:a16="http://schemas.microsoft.com/office/drawing/2014/main" id="{6541F7B1-25A9-FD83-F25F-1197B621AD83}"/>
              </a:ext>
            </a:extLst>
          </p:cNvPr>
          <p:cNvSpPr/>
          <p:nvPr/>
        </p:nvSpPr>
        <p:spPr>
          <a:xfrm>
            <a:off x="7672251" y="357051"/>
            <a:ext cx="4032069" cy="611341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narancs, Betűtípus, képernyőkép látható&#10;&#10;Automatikusan generált leírás">
            <a:hlinkClick r:id="rId3" tgtFrame="&quot;_blank&quot;"/>
            <a:extLst>
              <a:ext uri="{FF2B5EF4-FFF2-40B4-BE49-F238E27FC236}">
                <a16:creationId xmlns:a16="http://schemas.microsoft.com/office/drawing/2014/main" id="{6F72B0B5-D6C8-57A2-B899-738517E028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1922" y="449053"/>
            <a:ext cx="3888000" cy="3408480"/>
          </a:xfrm>
          <a:prstGeom prst="rect">
            <a:avLst/>
          </a:prstGeom>
          <a:noFill/>
          <a:ln>
            <a:noFill/>
          </a:ln>
        </p:spPr>
      </p:pic>
      <p:pic>
        <p:nvPicPr>
          <p:cNvPr id="1030" name="Picture 6">
            <a:extLst>
              <a:ext uri="{FF2B5EF4-FFF2-40B4-BE49-F238E27FC236}">
                <a16:creationId xmlns:a16="http://schemas.microsoft.com/office/drawing/2014/main" id="{16918ECE-0DE8-63EE-0AF3-971C055CF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599" y="3857541"/>
            <a:ext cx="3888000" cy="250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6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A képen művészet, képkeret, vázlat látható&#10;&#10;Előfordulhat, hogy a mesterséges intelligencia által létrehozott tartalom helytelen.">
            <a:extLst>
              <a:ext uri="{FF2B5EF4-FFF2-40B4-BE49-F238E27FC236}">
                <a16:creationId xmlns:a16="http://schemas.microsoft.com/office/drawing/2014/main" id="{9763BFAD-065D-D8B3-D2D1-ABECBE5A2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zövegdoboz 4"/>
          <p:cNvSpPr txBox="1"/>
          <p:nvPr/>
        </p:nvSpPr>
        <p:spPr>
          <a:xfrm>
            <a:off x="1" y="1614684"/>
            <a:ext cx="12192000" cy="1446550"/>
          </a:xfrm>
          <a:prstGeom prst="rect">
            <a:avLst/>
          </a:prstGeom>
          <a:noFill/>
        </p:spPr>
        <p:txBody>
          <a:bodyPr wrap="square" rtlCol="0">
            <a:spAutoFit/>
          </a:bodyPr>
          <a:lstStyle/>
          <a:p>
            <a:pPr algn="ctr"/>
            <a:r>
              <a:rPr lang="hu-HU" sz="44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BOLDOG </a:t>
            </a:r>
          </a:p>
          <a:p>
            <a:pPr algn="ctr"/>
            <a:r>
              <a:rPr lang="hu-HU" sz="44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ÓVODÁS ÉVEKET KÍVÁNOK!</a:t>
            </a:r>
          </a:p>
        </p:txBody>
      </p:sp>
      <p:sp>
        <p:nvSpPr>
          <p:cNvPr id="6" name="Szövegdoboz 5"/>
          <p:cNvSpPr txBox="1"/>
          <p:nvPr/>
        </p:nvSpPr>
        <p:spPr>
          <a:xfrm>
            <a:off x="0" y="3617036"/>
            <a:ext cx="12191999" cy="707886"/>
          </a:xfrm>
          <a:prstGeom prst="rect">
            <a:avLst/>
          </a:prstGeom>
          <a:noFill/>
        </p:spPr>
        <p:txBody>
          <a:bodyPr wrap="square" rtlCol="0">
            <a:spAutoFit/>
          </a:bodyPr>
          <a:lstStyle/>
          <a:p>
            <a:pPr algn="ctr"/>
            <a:r>
              <a:rPr lang="hu-HU" sz="4000" b="1" dirty="0">
                <a:latin typeface="Brush Script MT" panose="03060802040406070304" pitchFamily="66" charset="0"/>
              </a:rPr>
              <a:t>Halasi Erika</a:t>
            </a:r>
          </a:p>
        </p:txBody>
      </p:sp>
      <p:sp>
        <p:nvSpPr>
          <p:cNvPr id="9" name="Szövegdoboz 8">
            <a:extLst>
              <a:ext uri="{FF2B5EF4-FFF2-40B4-BE49-F238E27FC236}">
                <a16:creationId xmlns:a16="http://schemas.microsoft.com/office/drawing/2014/main" id="{B3667BA9-1147-B94D-AC6B-0ADE49547937}"/>
              </a:ext>
            </a:extLst>
          </p:cNvPr>
          <p:cNvSpPr txBox="1"/>
          <p:nvPr/>
        </p:nvSpPr>
        <p:spPr>
          <a:xfrm>
            <a:off x="0" y="4157224"/>
            <a:ext cx="11877675" cy="369332"/>
          </a:xfrm>
          <a:prstGeom prst="rect">
            <a:avLst/>
          </a:prstGeom>
          <a:noFill/>
        </p:spPr>
        <p:txBody>
          <a:bodyPr wrap="square">
            <a:spAutoFit/>
          </a:bodyPr>
          <a:lstStyle/>
          <a:p>
            <a:pPr marL="358775" algn="ctr">
              <a:spcBef>
                <a:spcPts val="600"/>
              </a:spcBef>
            </a:pPr>
            <a:r>
              <a:rPr lang="hu-HU" sz="1800" dirty="0">
                <a:latin typeface="Calibri" panose="020F0502020204030204" pitchFamily="34" charset="0"/>
                <a:cs typeface="Calibri" panose="020F0502020204030204" pitchFamily="34" charset="0"/>
              </a:rPr>
              <a:t>—</a:t>
            </a:r>
            <a:r>
              <a:rPr lang="hu-HU" sz="1800" dirty="0"/>
              <a:t> Igazgató </a:t>
            </a:r>
            <a:r>
              <a:rPr lang="hu-HU" sz="1800" dirty="0">
                <a:latin typeface="Calibri" panose="020F0502020204030204" pitchFamily="34" charset="0"/>
                <a:cs typeface="Calibri" panose="020F0502020204030204" pitchFamily="34" charset="0"/>
              </a:rPr>
              <a:t>—</a:t>
            </a:r>
            <a:endParaRPr lang="hu-HU" sz="1800" dirty="0"/>
          </a:p>
        </p:txBody>
      </p:sp>
      <p:pic>
        <p:nvPicPr>
          <p:cNvPr id="2" name="Kép 1">
            <a:extLst>
              <a:ext uri="{FF2B5EF4-FFF2-40B4-BE49-F238E27FC236}">
                <a16:creationId xmlns:a16="http://schemas.microsoft.com/office/drawing/2014/main" id="{42DBCD87-720B-085D-A765-87299E702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819" y="5206890"/>
            <a:ext cx="1397686" cy="1422614"/>
          </a:xfrm>
          <a:prstGeom prst="rect">
            <a:avLst/>
          </a:prstGeom>
        </p:spPr>
      </p:pic>
      <p:pic>
        <p:nvPicPr>
          <p:cNvPr id="7" name="Kép 6">
            <a:extLst>
              <a:ext uri="{FF2B5EF4-FFF2-40B4-BE49-F238E27FC236}">
                <a16:creationId xmlns:a16="http://schemas.microsoft.com/office/drawing/2014/main" id="{B15D5CAF-851A-0771-286A-67D894B4481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58" b="89831" l="9889" r="90235">
                        <a14:foregroundMark x1="15946" y1="42585" x2="15946" y2="42585"/>
                        <a14:foregroundMark x1="29913" y1="42585" x2="29913" y2="42585"/>
                        <a14:foregroundMark x1="44994" y1="44703" x2="44994" y2="44703"/>
                        <a14:foregroundMark x1="38690" y1="40466" x2="38690" y2="40466"/>
                        <a14:foregroundMark x1="80717" y1="42585" x2="80717" y2="42585"/>
                        <a14:foregroundMark x1="20396" y1="21398" x2="20396" y2="21398"/>
                        <a14:foregroundMark x1="25587" y1="19703" x2="25587" y2="19703"/>
                        <a14:foregroundMark x1="32138" y1="19915" x2="32138" y2="19915"/>
                        <a14:foregroundMark x1="37577" y1="20763" x2="37577" y2="20763"/>
                        <a14:foregroundMark x1="49691" y1="20339" x2="49691" y2="20339"/>
                        <a14:foregroundMark x1="54759" y1="20339" x2="54759" y2="20339"/>
                        <a14:foregroundMark x1="62794" y1="21186" x2="62794" y2="21186"/>
                        <a14:foregroundMark x1="72064" y1="22458" x2="72064" y2="22458"/>
                        <a14:foregroundMark x1="79357" y1="22034" x2="79357" y2="22034"/>
                        <a14:foregroundMark x1="90235" y1="73517" x2="90235" y2="73517"/>
                        <a14:foregroundMark x1="78616" y1="73941" x2="78616" y2="73941"/>
                        <a14:foregroundMark x1="74660" y1="75847" x2="74660" y2="75847"/>
                        <a14:foregroundMark x1="65513" y1="72034" x2="65513" y2="72034"/>
                        <a14:foregroundMark x1="59580" y1="72246" x2="59209" y2="72246"/>
                        <a14:foregroundMark x1="53399" y1="73729" x2="53399" y2="73729"/>
                        <a14:foregroundMark x1="43758" y1="71610" x2="43758" y2="71610"/>
                        <a14:foregroundMark x1="36094" y1="73517" x2="36094" y2="73517"/>
                        <a14:foregroundMark x1="35600" y1="69068" x2="35600" y2="69068"/>
                        <a14:foregroundMark x1="27812" y1="75000" x2="27812" y2="75000"/>
                        <a14:foregroundMark x1="20519" y1="72034" x2="20519" y2="72034"/>
                        <a14:foregroundMark x1="20396" y1="69068" x2="20396" y2="69068"/>
                        <a14:foregroundMark x1="10507" y1="72669" x2="10507" y2="72669"/>
                        <a14:foregroundMark x1="20025" y1="20551" x2="20396" y2="21822"/>
                        <a14:foregroundMark x1="21014" y1="22881" x2="21014" y2="22881"/>
                        <a14:foregroundMark x1="21014" y1="23729" x2="21014" y2="23729"/>
                        <a14:foregroundMark x1="21014" y1="25212" x2="21014" y2="25212"/>
                        <a14:foregroundMark x1="20890" y1="26271" x2="20643" y2="26907"/>
                        <a14:foregroundMark x1="20519" y1="27119" x2="20519" y2="27119"/>
                        <a14:foregroundMark x1="19654" y1="28178" x2="19654" y2="28178"/>
                        <a14:foregroundMark x1="19530" y1="28178" x2="19530" y2="28178"/>
                        <a14:foregroundMark x1="19530" y1="28178" x2="19036" y2="28390"/>
                        <a14:foregroundMark x1="18171" y1="28814" x2="18171" y2="28814"/>
                        <a14:foregroundMark x1="17429" y1="28178" x2="16934" y2="27966"/>
                        <a14:foregroundMark x1="35476" y1="41949" x2="35476" y2="41949"/>
                        <a14:foregroundMark x1="20272" y1="22034" x2="20272" y2="22034"/>
                        <a14:foregroundMark x1="13473" y1="15042" x2="38813" y2="28390"/>
                        <a14:foregroundMark x1="38813" y1="28390" x2="61557" y2="26271"/>
                        <a14:foregroundMark x1="61557" y1="26271" x2="85414" y2="26695"/>
                        <a14:foregroundMark x1="16316" y1="16737" x2="31150" y2="27966"/>
                        <a14:foregroundMark x1="31150" y1="27966" x2="64030" y2="23305"/>
                        <a14:foregroundMark x1="64030" y1="23305" x2="82200" y2="25636"/>
                        <a14:foregroundMark x1="82200" y1="25636" x2="29172" y2="15042"/>
                        <a14:foregroundMark x1="29172" y1="15042" x2="18294" y2="26907"/>
                        <a14:foregroundMark x1="38195" y1="43432" x2="38195" y2="43432"/>
                        <a14:foregroundMark x1="36836" y1="39831" x2="36836" y2="39831"/>
                        <a14:foregroundMark x1="34240" y1="39407" x2="34240" y2="39407"/>
                        <a14:foregroundMark x1="30532" y1="40466" x2="30037" y2="40678"/>
                        <a14:foregroundMark x1="28801" y1="40678" x2="29419" y2="45339"/>
                        <a14:foregroundMark x1="33622" y1="40466" x2="32509" y2="40254"/>
                        <a14:foregroundMark x1="32509" y1="41314" x2="36465" y2="53814"/>
                        <a14:foregroundMark x1="27812" y1="73305" x2="27812" y2="73305"/>
                        <a14:foregroundMark x1="28183" y1="74153" x2="28183" y2="74153"/>
                        <a14:foregroundMark x1="26452" y1="77119" x2="26452" y2="77119"/>
                        <a14:foregroundMark x1="25093" y1="75636" x2="25093" y2="75636"/>
                        <a14:foregroundMark x1="22002" y1="82415" x2="22002" y2="82415"/>
                        <a14:foregroundMark x1="79234" y1="72246" x2="79234" y2="72246"/>
                        <a14:foregroundMark x1="50556" y1="79661" x2="50556" y2="79661"/>
                        <a14:foregroundMark x1="37824" y1="59958" x2="37824" y2="59958"/>
                        <a14:foregroundMark x1="78739" y1="78602" x2="78739" y2="78602"/>
                        <a14:foregroundMark x1="79481" y1="82627" x2="79481" y2="82627"/>
                        <a14:foregroundMark x1="82571" y1="81992" x2="82571" y2="81992"/>
                        <a14:foregroundMark x1="82200" y1="20551" x2="82200" y2="20551"/>
                        <a14:foregroundMark x1="78739" y1="25212" x2="78739" y2="25212"/>
                        <a14:foregroundMark x1="78739" y1="27119" x2="78739" y2="27119"/>
                        <a14:foregroundMark x1="79728" y1="25000" x2="79728" y2="25000"/>
                        <a14:foregroundMark x1="78986" y1="28814" x2="78986" y2="28814"/>
                        <a14:foregroundMark x1="75278" y1="20127" x2="75278" y2="20127"/>
                        <a14:foregroundMark x1="75031" y1="23941" x2="75031" y2="23941"/>
                        <a14:foregroundMark x1="79110" y1="28814" x2="79110" y2="28814"/>
                        <a14:foregroundMark x1="66502" y1="23517" x2="66502" y2="23517"/>
                        <a14:foregroundMark x1="58714" y1="22458" x2="58714" y2="22458"/>
                        <a14:foregroundMark x1="18294" y1="19068" x2="18294" y2="19068"/>
                        <a14:foregroundMark x1="17553" y1="19915" x2="17553" y2="19915"/>
                        <a14:foregroundMark x1="25834" y1="24788" x2="25834" y2="24788"/>
                        <a14:foregroundMark x1="37824" y1="28814" x2="37824" y2="28814"/>
                        <a14:foregroundMark x1="24598" y1="19492" x2="24598" y2="19492"/>
                        <a14:foregroundMark x1="41038" y1="72034" x2="41038" y2="72034"/>
                        <a14:backgroundMark x1="12979" y1="73941" x2="12979" y2="73941"/>
                        <a14:backgroundMark x1="35352" y1="76483" x2="35352" y2="76483"/>
                      </a14:backgroundRemoval>
                    </a14:imgEffect>
                  </a14:imgLayer>
                </a14:imgProps>
              </a:ext>
              <a:ext uri="{28A0092B-C50C-407E-A947-70E740481C1C}">
                <a14:useLocalDpi xmlns:a14="http://schemas.microsoft.com/office/drawing/2010/main" val="0"/>
              </a:ext>
            </a:extLst>
          </a:blip>
          <a:srcRect/>
          <a:stretch>
            <a:fillRect/>
          </a:stretch>
        </p:blipFill>
        <p:spPr bwMode="auto">
          <a:xfrm>
            <a:off x="891465" y="5196902"/>
            <a:ext cx="2440213" cy="1422614"/>
          </a:xfrm>
          <a:prstGeom prst="rect">
            <a:avLst/>
          </a:prstGeom>
          <a:noFill/>
        </p:spPr>
      </p:pic>
    </p:spTree>
    <p:extLst>
      <p:ext uri="{BB962C8B-B14F-4D97-AF65-F5344CB8AC3E}">
        <p14:creationId xmlns:p14="http://schemas.microsoft.com/office/powerpoint/2010/main" val="354917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11200808" cy="646331"/>
          </a:xfrm>
          <a:prstGeom prst="rect">
            <a:avLst/>
          </a:prstGeom>
          <a:noFill/>
          <a:ln>
            <a:noFill/>
          </a:ln>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ÚJ ID</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Arial Black" panose="020B0A04020102020204" pitchFamily="34" charset="0"/>
              </a:rPr>
              <a:t>Ő</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SZÁMÍTÁS KEZD</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Arial Black" panose="020B0A04020102020204" pitchFamily="34" charset="0"/>
              </a:rPr>
              <a:t>Ő</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DIK - MINDENKINEK</a:t>
            </a:r>
          </a:p>
        </p:txBody>
      </p:sp>
      <p:sp>
        <p:nvSpPr>
          <p:cNvPr id="3" name="Szövegdoboz 2"/>
          <p:cNvSpPr txBox="1"/>
          <p:nvPr/>
        </p:nvSpPr>
        <p:spPr>
          <a:xfrm>
            <a:off x="3573379" y="1390817"/>
            <a:ext cx="8180090" cy="1938992"/>
          </a:xfrm>
          <a:prstGeom prst="rect">
            <a:avLst/>
          </a:prstGeom>
          <a:noFill/>
        </p:spPr>
        <p:txBody>
          <a:bodyPr wrap="square" lIns="91440" tIns="45720" rIns="91440" bIns="45720" rtlCol="0" anchor="t">
            <a:spAutoFit/>
          </a:bodyPr>
          <a:lstStyle/>
          <a:p>
            <a:pPr algn="r"/>
            <a:r>
              <a:rPr lang="hu-HU" sz="2000" b="1" i="1" dirty="0"/>
              <a:t>„Amikor Dani először ment óvodába, nagyon örült annak, hogy már óvodába mehet, csak még annak nem tudott eléggé örülni, hogy ott is kell maradni.”</a:t>
            </a:r>
          </a:p>
          <a:p>
            <a:pPr algn="r">
              <a:spcBef>
                <a:spcPts val="600"/>
              </a:spcBef>
            </a:pPr>
            <a:r>
              <a:rPr lang="hu-HU" sz="1600" i="1" dirty="0"/>
              <a:t>Janikovszky Éva</a:t>
            </a:r>
          </a:p>
          <a:p>
            <a:pPr algn="r"/>
            <a:endParaRPr lang="hu-HU" sz="2000" dirty="0"/>
          </a:p>
          <a:p>
            <a:pPr algn="r"/>
            <a:endParaRPr lang="hu-HU" sz="2000" dirty="0"/>
          </a:p>
        </p:txBody>
      </p:sp>
      <p:pic>
        <p:nvPicPr>
          <p:cNvPr id="30" name="Kép 29" descr="A képen Gyermekrajz, Angry birds, játék, húsvét látható&#10;&#10;Automatikusan generált leírás">
            <a:extLst>
              <a:ext uri="{FF2B5EF4-FFF2-40B4-BE49-F238E27FC236}">
                <a16:creationId xmlns:a16="http://schemas.microsoft.com/office/drawing/2014/main" id="{960F5563-8231-1929-F221-FC89080E9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364923"/>
            <a:ext cx="4844589" cy="5493077"/>
          </a:xfrm>
          <a:prstGeom prst="rect">
            <a:avLst/>
          </a:prstGeom>
        </p:spPr>
      </p:pic>
      <p:sp>
        <p:nvSpPr>
          <p:cNvPr id="31" name="Szövegdoboz 30">
            <a:extLst>
              <a:ext uri="{FF2B5EF4-FFF2-40B4-BE49-F238E27FC236}">
                <a16:creationId xmlns:a16="http://schemas.microsoft.com/office/drawing/2014/main" id="{2665BAF4-2737-24CF-8C40-E9A5A8AEB9AE}"/>
              </a:ext>
            </a:extLst>
          </p:cNvPr>
          <p:cNvSpPr txBox="1"/>
          <p:nvPr/>
        </p:nvSpPr>
        <p:spPr>
          <a:xfrm>
            <a:off x="4919532" y="2913755"/>
            <a:ext cx="6833937" cy="3877985"/>
          </a:xfrm>
          <a:prstGeom prst="rect">
            <a:avLst/>
          </a:prstGeom>
          <a:noFill/>
        </p:spPr>
        <p:txBody>
          <a:bodyPr wrap="square" rtlCol="0">
            <a:spAutoFit/>
          </a:bodyPr>
          <a:lstStyle/>
          <a:p>
            <a:pPr marL="342900" indent="-342900" algn="just">
              <a:buFont typeface="Wingdings" panose="05000000000000000000" pitchFamily="2" charset="2"/>
              <a:buChar char="§"/>
            </a:pPr>
            <a:r>
              <a:rPr lang="hu-HU" sz="2000" dirty="0">
                <a:effectLst/>
                <a:ea typeface="Aptos" panose="020B0004020202020204" pitchFamily="34" charset="0"/>
                <a:cs typeface="Aptos" panose="020B0004020202020204" pitchFamily="34" charset="0"/>
              </a:rPr>
              <a:t>Ezt az időszakot a pszichológusok normatív krízisnek nevezik. (nem negatív értelemben)</a:t>
            </a:r>
          </a:p>
          <a:p>
            <a:pPr marL="342900" indent="-342900">
              <a:spcBef>
                <a:spcPts val="1200"/>
              </a:spcBef>
              <a:buFont typeface="Wingdings" panose="05000000000000000000" pitchFamily="2" charset="2"/>
              <a:buChar char="§"/>
            </a:pPr>
            <a:r>
              <a:rPr lang="hu-HU" sz="2000" dirty="0">
                <a:effectLst/>
                <a:ea typeface="Aptos" panose="020B0004020202020204" pitchFamily="34" charset="0"/>
                <a:cs typeface="Aptos" panose="020B0004020202020204" pitchFamily="34" charset="0"/>
              </a:rPr>
              <a:t>Elkezdődik a szülőről való leválás természetes folyamata. (új kihívások, megoldandó nehézségek)</a:t>
            </a:r>
          </a:p>
          <a:p>
            <a:pPr marL="342900" indent="-342900">
              <a:spcBef>
                <a:spcPts val="1200"/>
              </a:spcBef>
              <a:buFont typeface="Wingdings" panose="05000000000000000000" pitchFamily="2" charset="2"/>
              <a:buChar char="§"/>
            </a:pPr>
            <a:r>
              <a:rPr lang="hu-HU" sz="2000" dirty="0">
                <a:effectLst/>
                <a:ea typeface="Aptos" panose="020B0004020202020204" pitchFamily="34" charset="0"/>
                <a:cs typeface="Aptos" panose="020B0004020202020204" pitchFamily="34" charset="0"/>
              </a:rPr>
              <a:t>Szükségszerű lépés ahhoz, hogy a gyermek a jövőben egészséges, önálló személlyé váljon. (társadalomba való beilleszkedés)</a:t>
            </a:r>
          </a:p>
          <a:p>
            <a:pPr marL="342900" indent="-342900">
              <a:spcBef>
                <a:spcPts val="1200"/>
              </a:spcBef>
              <a:buFont typeface="Wingdings" panose="05000000000000000000" pitchFamily="2" charset="2"/>
              <a:buChar char="§"/>
            </a:pPr>
            <a:r>
              <a:rPr lang="hu-HU" sz="2000" dirty="0">
                <a:effectLst/>
                <a:ea typeface="Aptos" panose="020B0004020202020204" pitchFamily="34" charset="0"/>
                <a:cs typeface="Aptos" panose="020B0004020202020204" pitchFamily="34" charset="0"/>
              </a:rPr>
              <a:t>Mi magunk hogyan emlékszünk vissza az óvodakezdésre? (negatív vagy pozitív emlékek)</a:t>
            </a:r>
          </a:p>
          <a:p>
            <a:pPr algn="just"/>
            <a:endParaRPr lang="hu-HU" sz="1800" dirty="0">
              <a:effectLst/>
              <a:latin typeface="Aptos" panose="020B0004020202020204" pitchFamily="34" charset="0"/>
              <a:ea typeface="Aptos" panose="020B0004020202020204" pitchFamily="34" charset="0"/>
              <a:cs typeface="Aptos" panose="020B0004020202020204" pitchFamily="34" charset="0"/>
            </a:endParaRPr>
          </a:p>
          <a:p>
            <a:endParaRPr lang="hu-HU" dirty="0"/>
          </a:p>
        </p:txBody>
      </p:sp>
    </p:spTree>
    <p:extLst>
      <p:ext uri="{BB962C8B-B14F-4D97-AF65-F5344CB8AC3E}">
        <p14:creationId xmlns:p14="http://schemas.microsoft.com/office/powerpoint/2010/main" val="335296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9D0E61C8-C6E1-2039-9140-04CF52141294}"/>
              </a:ext>
            </a:extLst>
          </p:cNvPr>
          <p:cNvSpPr txBox="1"/>
          <p:nvPr/>
        </p:nvSpPr>
        <p:spPr>
          <a:xfrm>
            <a:off x="552660" y="402858"/>
            <a:ext cx="11086679"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ÁLTALÁNOS TUDNIVALÓK A KERÜLET ÓVODÁIRÓL</a:t>
            </a:r>
          </a:p>
        </p:txBody>
      </p:sp>
      <p:sp>
        <p:nvSpPr>
          <p:cNvPr id="4" name="Szövegdoboz 3">
            <a:extLst>
              <a:ext uri="{FF2B5EF4-FFF2-40B4-BE49-F238E27FC236}">
                <a16:creationId xmlns:a16="http://schemas.microsoft.com/office/drawing/2014/main" id="{DA758D2C-D74A-4AA5-D6D1-7EFABA79E815}"/>
              </a:ext>
            </a:extLst>
          </p:cNvPr>
          <p:cNvSpPr txBox="1"/>
          <p:nvPr/>
        </p:nvSpPr>
        <p:spPr>
          <a:xfrm>
            <a:off x="552660" y="1067887"/>
            <a:ext cx="9298475" cy="1862048"/>
          </a:xfrm>
          <a:prstGeom prst="rect">
            <a:avLst/>
          </a:prstGeom>
          <a:noFill/>
        </p:spPr>
        <p:txBody>
          <a:bodyPr wrap="square">
            <a:spAutoFit/>
          </a:bodyPr>
          <a:lstStyle/>
          <a:p>
            <a:pPr marL="342900" indent="-342900">
              <a:spcBef>
                <a:spcPts val="1200"/>
              </a:spcBef>
              <a:buFont typeface="Wingdings" panose="05000000000000000000" pitchFamily="2" charset="2"/>
              <a:buChar char="§"/>
            </a:pPr>
            <a:r>
              <a:rPr lang="hu-HU" sz="2000" b="1" dirty="0"/>
              <a:t>Épületek</a:t>
            </a:r>
          </a:p>
          <a:p>
            <a:pPr marL="358775"/>
            <a:r>
              <a:rPr lang="hu-HU" sz="2000" dirty="0"/>
              <a:t>Kód, kapu</a:t>
            </a:r>
            <a:endParaRPr lang="hu-HU" sz="2000" b="1" dirty="0"/>
          </a:p>
          <a:p>
            <a:pPr marL="358775" indent="-358775">
              <a:spcBef>
                <a:spcPts val="600"/>
              </a:spcBef>
              <a:buFont typeface="Wingdings" panose="05000000000000000000" pitchFamily="2" charset="2"/>
              <a:buChar char="§"/>
            </a:pPr>
            <a:r>
              <a:rPr lang="hu-HU" sz="2000" b="1" dirty="0"/>
              <a:t>Óvodapedagógusok</a:t>
            </a:r>
          </a:p>
          <a:p>
            <a:pPr marL="358775" indent="-358775">
              <a:spcBef>
                <a:spcPts val="600"/>
              </a:spcBef>
              <a:buFont typeface="Wingdings" panose="05000000000000000000" pitchFamily="2" charset="2"/>
              <a:buChar char="§"/>
            </a:pPr>
            <a:r>
              <a:rPr lang="hu-HU" sz="2000" b="1" dirty="0"/>
              <a:t>Fejlesztők</a:t>
            </a:r>
          </a:p>
          <a:p>
            <a:pPr marL="342900" indent="-342900">
              <a:spcBef>
                <a:spcPts val="600"/>
              </a:spcBef>
              <a:buFont typeface="Wingdings" panose="05000000000000000000" pitchFamily="2" charset="2"/>
              <a:buChar char="§"/>
            </a:pPr>
            <a:r>
              <a:rPr lang="hu-HU" sz="2000" b="1" dirty="0"/>
              <a:t>Dajkák, pedagógiai asszisztensek</a:t>
            </a:r>
            <a:endParaRPr lang="hu-HU" sz="2000" dirty="0"/>
          </a:p>
        </p:txBody>
      </p:sp>
      <p:sp>
        <p:nvSpPr>
          <p:cNvPr id="5" name="Szövegdoboz 4">
            <a:extLst>
              <a:ext uri="{FF2B5EF4-FFF2-40B4-BE49-F238E27FC236}">
                <a16:creationId xmlns:a16="http://schemas.microsoft.com/office/drawing/2014/main" id="{301A966C-5BD5-D422-2DE2-58917F11B208}"/>
              </a:ext>
            </a:extLst>
          </p:cNvPr>
          <p:cNvSpPr txBox="1"/>
          <p:nvPr/>
        </p:nvSpPr>
        <p:spPr>
          <a:xfrm>
            <a:off x="552661" y="3165880"/>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HÁROM ALAPVET</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Arial Black" panose="020B0A04020102020204" pitchFamily="34" charset="0"/>
              </a:rPr>
              <a:t>Ő</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 DOKUMENTUM</a:t>
            </a:r>
          </a:p>
        </p:txBody>
      </p:sp>
      <p:sp>
        <p:nvSpPr>
          <p:cNvPr id="6" name="Szövegdoboz 5">
            <a:extLst>
              <a:ext uri="{FF2B5EF4-FFF2-40B4-BE49-F238E27FC236}">
                <a16:creationId xmlns:a16="http://schemas.microsoft.com/office/drawing/2014/main" id="{DB094EB5-18A7-6EB3-80A6-03E47A702687}"/>
              </a:ext>
            </a:extLst>
          </p:cNvPr>
          <p:cNvSpPr txBox="1"/>
          <p:nvPr/>
        </p:nvSpPr>
        <p:spPr>
          <a:xfrm>
            <a:off x="552660" y="3760574"/>
            <a:ext cx="9244484" cy="1554272"/>
          </a:xfrm>
          <a:prstGeom prst="rect">
            <a:avLst/>
          </a:prstGeom>
          <a:noFill/>
        </p:spPr>
        <p:txBody>
          <a:bodyPr wrap="square" rtlCol="0">
            <a:spAutoFit/>
          </a:bodyPr>
          <a:lstStyle/>
          <a:p>
            <a:pPr marL="342900" indent="-342900">
              <a:buFont typeface="Wingdings" panose="05000000000000000000" pitchFamily="2" charset="2"/>
              <a:buChar char="§"/>
            </a:pPr>
            <a:r>
              <a:rPr lang="hu-HU" sz="2000" dirty="0"/>
              <a:t>Pedagógiai program</a:t>
            </a:r>
          </a:p>
          <a:p>
            <a:pPr marL="342900" indent="-342900">
              <a:spcBef>
                <a:spcPts val="600"/>
              </a:spcBef>
              <a:buFont typeface="Wingdings" panose="05000000000000000000" pitchFamily="2" charset="2"/>
              <a:buChar char="§"/>
            </a:pPr>
            <a:r>
              <a:rPr lang="hu-HU" sz="2000" dirty="0"/>
              <a:t>Házirend</a:t>
            </a:r>
          </a:p>
          <a:p>
            <a:pPr marL="342900" indent="-342900">
              <a:spcBef>
                <a:spcPts val="600"/>
              </a:spcBef>
              <a:buFont typeface="Wingdings" panose="05000000000000000000" pitchFamily="2" charset="2"/>
              <a:buChar char="§"/>
            </a:pPr>
            <a:r>
              <a:rPr lang="hu-HU" sz="2000" dirty="0"/>
              <a:t>SZMSZ – Szervezeti és Működési Szabályzat</a:t>
            </a:r>
          </a:p>
          <a:p>
            <a:pPr>
              <a:spcBef>
                <a:spcPts val="600"/>
              </a:spcBef>
            </a:pPr>
            <a:endParaRPr lang="hu-HU" sz="2000" dirty="0"/>
          </a:p>
        </p:txBody>
      </p:sp>
      <p:sp>
        <p:nvSpPr>
          <p:cNvPr id="3" name="Szövegdoboz 2">
            <a:extLst>
              <a:ext uri="{FF2B5EF4-FFF2-40B4-BE49-F238E27FC236}">
                <a16:creationId xmlns:a16="http://schemas.microsoft.com/office/drawing/2014/main" id="{925CF249-0EAE-D7B1-7634-992752B017E2}"/>
              </a:ext>
            </a:extLst>
          </p:cNvPr>
          <p:cNvSpPr txBox="1"/>
          <p:nvPr/>
        </p:nvSpPr>
        <p:spPr>
          <a:xfrm>
            <a:off x="552660" y="508877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OVIKRÉTA</a:t>
            </a:r>
          </a:p>
        </p:txBody>
      </p:sp>
      <p:sp>
        <p:nvSpPr>
          <p:cNvPr id="7" name="Szövegdoboz 6">
            <a:extLst>
              <a:ext uri="{FF2B5EF4-FFF2-40B4-BE49-F238E27FC236}">
                <a16:creationId xmlns:a16="http://schemas.microsoft.com/office/drawing/2014/main" id="{9D6A4950-18BA-E2B2-6D34-D1D7928B1B32}"/>
              </a:ext>
            </a:extLst>
          </p:cNvPr>
          <p:cNvSpPr txBox="1"/>
          <p:nvPr/>
        </p:nvSpPr>
        <p:spPr>
          <a:xfrm>
            <a:off x="552660" y="5735105"/>
            <a:ext cx="9244484" cy="707886"/>
          </a:xfrm>
          <a:prstGeom prst="rect">
            <a:avLst/>
          </a:prstGeom>
          <a:noFill/>
        </p:spPr>
        <p:txBody>
          <a:bodyPr wrap="square" rtlCol="0">
            <a:spAutoFit/>
          </a:bodyPr>
          <a:lstStyle/>
          <a:p>
            <a:pPr marL="342900" indent="-342900">
              <a:buFont typeface="Wingdings" panose="05000000000000000000" pitchFamily="2" charset="2"/>
              <a:buChar char="§"/>
            </a:pPr>
            <a:r>
              <a:rPr lang="hu-HU" sz="2000" dirty="0"/>
              <a:t>Szülői hozzáférés (felhasználói kód)</a:t>
            </a:r>
          </a:p>
          <a:p>
            <a:pPr marL="342900" indent="-342900">
              <a:buFont typeface="Wingdings" panose="05000000000000000000" pitchFamily="2" charset="2"/>
              <a:buChar char="§"/>
            </a:pPr>
            <a:r>
              <a:rPr lang="hu-HU" sz="2000" dirty="0"/>
              <a:t>igazolások</a:t>
            </a:r>
          </a:p>
        </p:txBody>
      </p:sp>
    </p:spTree>
    <p:extLst>
      <p:ext uri="{BB962C8B-B14F-4D97-AF65-F5344CB8AC3E}">
        <p14:creationId xmlns:p14="http://schemas.microsoft.com/office/powerpoint/2010/main" val="214257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3BBA099-A1B6-D83A-ACA5-4D8D72349D47}"/>
              </a:ext>
            </a:extLst>
          </p:cNvPr>
          <p:cNvSpPr txBox="1"/>
          <p:nvPr/>
        </p:nvSpPr>
        <p:spPr>
          <a:xfrm>
            <a:off x="552660"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JELENTKEZÉS, BEIRATKOZÁS</a:t>
            </a:r>
          </a:p>
        </p:txBody>
      </p:sp>
      <p:sp>
        <p:nvSpPr>
          <p:cNvPr id="3" name="Szövegdoboz 2">
            <a:extLst>
              <a:ext uri="{FF2B5EF4-FFF2-40B4-BE49-F238E27FC236}">
                <a16:creationId xmlns:a16="http://schemas.microsoft.com/office/drawing/2014/main" id="{5AF52E3A-FF7B-B967-7228-0A043882547F}"/>
              </a:ext>
            </a:extLst>
          </p:cNvPr>
          <p:cNvSpPr txBox="1"/>
          <p:nvPr/>
        </p:nvSpPr>
        <p:spPr>
          <a:xfrm>
            <a:off x="552660" y="2679513"/>
            <a:ext cx="10909997" cy="4324261"/>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b="1" dirty="0"/>
              <a:t>Dokumentumok </a:t>
            </a:r>
            <a:r>
              <a:rPr lang="hu-HU" sz="2000" dirty="0"/>
              <a:t>(</a:t>
            </a:r>
            <a:r>
              <a:rPr lang="hu-HU" sz="2000" i="1" dirty="0"/>
              <a:t>letölthető: obuda.hu; óvoda honlapja</a:t>
            </a:r>
            <a:r>
              <a:rPr lang="hu-HU" sz="2000" dirty="0"/>
              <a:t>)</a:t>
            </a:r>
          </a:p>
          <a:p>
            <a:pPr marL="701675" indent="-342900">
              <a:spcBef>
                <a:spcPts val="600"/>
              </a:spcBef>
              <a:buFont typeface="Courier New" panose="02070309020205020404" pitchFamily="49" charset="0"/>
              <a:buChar char="o"/>
            </a:pPr>
            <a:r>
              <a:rPr lang="hu-HU" sz="2000" dirty="0"/>
              <a:t>Jelentkezési lap, </a:t>
            </a:r>
          </a:p>
          <a:p>
            <a:pPr marL="701675" indent="-342900">
              <a:spcBef>
                <a:spcPts val="600"/>
              </a:spcBef>
              <a:buFont typeface="Courier New" panose="02070309020205020404" pitchFamily="49" charset="0"/>
              <a:buChar char="o"/>
            </a:pPr>
            <a:r>
              <a:rPr lang="hu-HU" sz="2000" dirty="0"/>
              <a:t>Nyilatkozat szülői felügyeletjogról (mindkét szülő!)</a:t>
            </a:r>
          </a:p>
          <a:p>
            <a:pPr marL="701675" indent="-342900">
              <a:spcBef>
                <a:spcPts val="600"/>
              </a:spcBef>
              <a:buFont typeface="Courier New" panose="02070309020205020404" pitchFamily="49" charset="0"/>
              <a:buChar char="o"/>
            </a:pPr>
            <a:r>
              <a:rPr lang="hu-HU" sz="2000" dirty="0"/>
              <a:t>Adatkezelési nyilatkozat</a:t>
            </a:r>
          </a:p>
          <a:p>
            <a:pPr marL="701675" indent="-342900">
              <a:spcBef>
                <a:spcPts val="600"/>
              </a:spcBef>
              <a:buFont typeface="Courier New" panose="02070309020205020404" pitchFamily="49" charset="0"/>
              <a:buChar char="o"/>
            </a:pPr>
            <a:r>
              <a:rPr lang="hu-HU" sz="2000" dirty="0"/>
              <a:t>Okmányok </a:t>
            </a:r>
            <a:r>
              <a:rPr lang="hu-HU" sz="2000" dirty="0">
                <a:sym typeface="Wingdings 3" panose="05040102010807070707" pitchFamily="18" charset="2"/>
              </a:rPr>
              <a:t></a:t>
            </a:r>
            <a:r>
              <a:rPr lang="hu-HU" sz="2000" dirty="0"/>
              <a:t> </a:t>
            </a:r>
            <a:r>
              <a:rPr lang="hu-HU" sz="2000" i="1" dirty="0"/>
              <a:t>szülő + gyermek </a:t>
            </a:r>
            <a:br>
              <a:rPr lang="hu-HU" sz="2000" i="1" dirty="0"/>
            </a:br>
            <a:r>
              <a:rPr lang="hu-HU" sz="2000" i="1" dirty="0"/>
              <a:t>(</a:t>
            </a:r>
            <a:r>
              <a:rPr lang="hu-HU" sz="2000" dirty="0"/>
              <a:t>személyi igazolvány, lakcímkártya, TAJ kártya)</a:t>
            </a:r>
          </a:p>
          <a:p>
            <a:pPr marL="701675" indent="-342900">
              <a:spcBef>
                <a:spcPts val="600"/>
              </a:spcBef>
              <a:buFont typeface="Courier New" panose="02070309020205020404" pitchFamily="49" charset="0"/>
              <a:buChar char="o"/>
            </a:pPr>
            <a:r>
              <a:rPr lang="hu-HU" sz="2000" dirty="0"/>
              <a:t>Szakértői vélemény </a:t>
            </a:r>
            <a:r>
              <a:rPr lang="hu-HU" sz="2000" i="1" dirty="0"/>
              <a:t>(ha rendelkezik ilyennel)</a:t>
            </a:r>
            <a:r>
              <a:rPr lang="hu-HU" sz="2000" dirty="0"/>
              <a:t> </a:t>
            </a:r>
          </a:p>
          <a:p>
            <a:pPr marL="358775" indent="-358775">
              <a:spcBef>
                <a:spcPts val="1800"/>
              </a:spcBef>
              <a:buFont typeface="Wingdings" panose="05000000000000000000" pitchFamily="2" charset="2"/>
              <a:buChar char="§"/>
            </a:pPr>
            <a:r>
              <a:rPr lang="hu-HU" sz="2000" b="1" dirty="0"/>
              <a:t>Étkezési megállapodás</a:t>
            </a:r>
          </a:p>
          <a:p>
            <a:pPr marL="358775">
              <a:spcBef>
                <a:spcPts val="600"/>
              </a:spcBef>
            </a:pPr>
            <a:r>
              <a:rPr lang="hu-HU" sz="2000" dirty="0"/>
              <a:t>(</a:t>
            </a:r>
            <a:r>
              <a:rPr lang="hu-HU" sz="2000" dirty="0">
                <a:solidFill>
                  <a:srgbClr val="3371AF"/>
                </a:solidFill>
              </a:rPr>
              <a:t>kszki.hu </a:t>
            </a:r>
            <a:r>
              <a:rPr lang="hu-HU" sz="2000" dirty="0">
                <a:solidFill>
                  <a:srgbClr val="3371AF"/>
                </a:solidFill>
                <a:sym typeface="Wingdings 3" panose="05040102010807070707" pitchFamily="18" charset="2"/>
              </a:rPr>
              <a:t> közétkeztetés  letölthető dokumentumok</a:t>
            </a:r>
            <a:r>
              <a:rPr lang="hu-HU" sz="2000" dirty="0">
                <a:sym typeface="Wingdings 3" panose="05040102010807070707" pitchFamily="18" charset="2"/>
              </a:rPr>
              <a:t>)</a:t>
            </a:r>
            <a:endParaRPr lang="hu-HU" sz="2000" dirty="0"/>
          </a:p>
          <a:p>
            <a:pPr marL="358775">
              <a:spcBef>
                <a:spcPts val="600"/>
              </a:spcBef>
            </a:pPr>
            <a:endParaRPr lang="hu-HU" sz="2000" dirty="0">
              <a:solidFill>
                <a:srgbClr val="FF0000"/>
              </a:solidFill>
            </a:endParaRPr>
          </a:p>
          <a:p>
            <a:pPr marL="358775">
              <a:spcBef>
                <a:spcPts val="600"/>
              </a:spcBef>
            </a:pPr>
            <a:endParaRPr lang="hu-HU" sz="2000" dirty="0">
              <a:solidFill>
                <a:srgbClr val="FF0000"/>
              </a:solidFill>
            </a:endParaRPr>
          </a:p>
        </p:txBody>
      </p:sp>
      <p:sp>
        <p:nvSpPr>
          <p:cNvPr id="4" name="Szövegdoboz 3">
            <a:extLst>
              <a:ext uri="{FF2B5EF4-FFF2-40B4-BE49-F238E27FC236}">
                <a16:creationId xmlns:a16="http://schemas.microsoft.com/office/drawing/2014/main" id="{DA84F102-37B2-8F43-FDA6-AE41CE925C9A}"/>
              </a:ext>
            </a:extLst>
          </p:cNvPr>
          <p:cNvSpPr txBox="1"/>
          <p:nvPr/>
        </p:nvSpPr>
        <p:spPr>
          <a:xfrm>
            <a:off x="552659" y="2086254"/>
            <a:ext cx="6070083" cy="461665"/>
          </a:xfrm>
          <a:prstGeom prst="rect">
            <a:avLst/>
          </a:prstGeom>
          <a:noFill/>
        </p:spPr>
        <p:txBody>
          <a:bodyPr wrap="square" rtlCol="0">
            <a:spAutoFit/>
          </a:bodyPr>
          <a:lstStyle/>
          <a:p>
            <a:r>
              <a:rPr lang="hu-HU" sz="2400" b="1" dirty="0">
                <a:solidFill>
                  <a:srgbClr val="C00000"/>
                </a:solidFill>
              </a:rPr>
              <a:t>2025. Május 12-15.</a:t>
            </a:r>
          </a:p>
        </p:txBody>
      </p:sp>
      <p:sp>
        <p:nvSpPr>
          <p:cNvPr id="5" name="Szövegdoboz 4">
            <a:extLst>
              <a:ext uri="{FF2B5EF4-FFF2-40B4-BE49-F238E27FC236}">
                <a16:creationId xmlns:a16="http://schemas.microsoft.com/office/drawing/2014/main" id="{72B88572-47C6-64AF-C42F-73E4156639AA}"/>
              </a:ext>
            </a:extLst>
          </p:cNvPr>
          <p:cNvSpPr txBox="1"/>
          <p:nvPr/>
        </p:nvSpPr>
        <p:spPr>
          <a:xfrm>
            <a:off x="552659" y="1333106"/>
            <a:ext cx="6513966" cy="369332"/>
          </a:xfrm>
          <a:prstGeom prst="rect">
            <a:avLst/>
          </a:prstGeom>
          <a:noFill/>
        </p:spPr>
        <p:txBody>
          <a:bodyPr wrap="square" rtlCol="0">
            <a:spAutoFit/>
          </a:bodyPr>
          <a:lstStyle/>
          <a:p>
            <a:r>
              <a:rPr lang="hu-HU" dirty="0"/>
              <a:t>Nyílt napok, szülői tájékoztatók (Óvodai Iránytű)</a:t>
            </a:r>
          </a:p>
        </p:txBody>
      </p:sp>
    </p:spTree>
    <p:extLst>
      <p:ext uri="{BB962C8B-B14F-4D97-AF65-F5344CB8AC3E}">
        <p14:creationId xmlns:p14="http://schemas.microsoft.com/office/powerpoint/2010/main" val="176195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a:stretch>
        </a:blipFill>
        <a:effectLst/>
      </p:bgPr>
    </p:bg>
    <p:spTree>
      <p:nvGrpSpPr>
        <p:cNvPr id="1" name=""/>
        <p:cNvGrpSpPr/>
        <p:nvPr/>
      </p:nvGrpSpPr>
      <p:grpSpPr>
        <a:xfrm>
          <a:off x="0" y="0"/>
          <a:ext cx="0" cy="0"/>
          <a:chOff x="0" y="0"/>
          <a:chExt cx="0" cy="0"/>
        </a:xfrm>
      </p:grpSpPr>
      <p:sp>
        <p:nvSpPr>
          <p:cNvPr id="2" name="Szövegdoboz 1"/>
          <p:cNvSpPr txBox="1"/>
          <p:nvPr/>
        </p:nvSpPr>
        <p:spPr>
          <a:xfrm>
            <a:off x="552660"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ÓVODAÉRETTSÉG</a:t>
            </a:r>
          </a:p>
        </p:txBody>
      </p:sp>
      <p:sp>
        <p:nvSpPr>
          <p:cNvPr id="3" name="Szövegdoboz 2"/>
          <p:cNvSpPr txBox="1"/>
          <p:nvPr/>
        </p:nvSpPr>
        <p:spPr>
          <a:xfrm>
            <a:off x="552660" y="1605310"/>
            <a:ext cx="10909997" cy="4016484"/>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b="1" dirty="0"/>
              <a:t>Szociális és pszichés érettség</a:t>
            </a:r>
          </a:p>
          <a:p>
            <a:pPr marL="358775">
              <a:spcBef>
                <a:spcPts val="600"/>
              </a:spcBef>
            </a:pPr>
            <a:r>
              <a:rPr lang="hu-HU" sz="2000" dirty="0"/>
              <a:t>A gyermek érett kell, hogy legyen az önálló játékra Tolerálnia kell, hogy édesanyja helyett más felnőtt vigyáz rá, és meg kell tanulnia bizalommal lenni felé. Biztosnak kell lennie abba, hogy ez az állapot ideiglenes, és érte fognak menni.</a:t>
            </a:r>
          </a:p>
          <a:p>
            <a:pPr marL="358775" indent="-358775">
              <a:spcBef>
                <a:spcPts val="1800"/>
              </a:spcBef>
              <a:buFont typeface="Wingdings" panose="05000000000000000000" pitchFamily="2" charset="2"/>
              <a:buChar char="§"/>
            </a:pPr>
            <a:r>
              <a:rPr lang="hu-HU" sz="2000" b="1" dirty="0"/>
              <a:t>Kommunikációs készség</a:t>
            </a:r>
          </a:p>
          <a:p>
            <a:pPr marL="358775">
              <a:spcBef>
                <a:spcPts val="600"/>
              </a:spcBef>
            </a:pPr>
            <a:r>
              <a:rPr lang="hu-HU" sz="2000" dirty="0"/>
              <a:t>Ha beszédkészsége fejletlen, akkor az alapvető szükségletei iránti igényét sem tudja közvetíteni mások felé. (Pl. szólnia kell tudni, hogy WC-re szeretne menni, éhes, szomjas, játszani szeretne, fáj valahol… stb.)</a:t>
            </a:r>
          </a:p>
          <a:p>
            <a:pPr marL="342900" indent="-342900">
              <a:spcBef>
                <a:spcPts val="1800"/>
              </a:spcBef>
              <a:buFont typeface="Wingdings" panose="05000000000000000000" pitchFamily="2" charset="2"/>
              <a:buChar char="§"/>
            </a:pPr>
            <a:r>
              <a:rPr lang="hu-HU" sz="2000" b="1" dirty="0"/>
              <a:t>Önállóság - </a:t>
            </a:r>
            <a:r>
              <a:rPr lang="hu-HU" sz="2000" dirty="0"/>
              <a:t>Önálló öltözködés, étkezés</a:t>
            </a:r>
          </a:p>
          <a:p>
            <a:pPr marL="342900" indent="-342900">
              <a:spcBef>
                <a:spcPts val="1800"/>
              </a:spcBef>
              <a:buFont typeface="Wingdings" panose="05000000000000000000" pitchFamily="2" charset="2"/>
              <a:buChar char="§"/>
            </a:pPr>
            <a:r>
              <a:rPr lang="hu-HU" sz="2000" b="1" dirty="0"/>
              <a:t>Szobatisztaság!</a:t>
            </a:r>
          </a:p>
        </p:txBody>
      </p:sp>
    </p:spTree>
    <p:extLst>
      <p:ext uri="{BB962C8B-B14F-4D97-AF65-F5344CB8AC3E}">
        <p14:creationId xmlns:p14="http://schemas.microsoft.com/office/powerpoint/2010/main" val="197825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A CSALÁDDAL EGYÜTT NEVELÜNK</a:t>
            </a:r>
          </a:p>
        </p:txBody>
      </p:sp>
      <p:sp>
        <p:nvSpPr>
          <p:cNvPr id="7" name="Szövegdoboz 6">
            <a:extLst>
              <a:ext uri="{FF2B5EF4-FFF2-40B4-BE49-F238E27FC236}">
                <a16:creationId xmlns:a16="http://schemas.microsoft.com/office/drawing/2014/main" id="{0E07D36D-0A08-BAA2-B8D3-27B7492B4709}"/>
              </a:ext>
            </a:extLst>
          </p:cNvPr>
          <p:cNvSpPr txBox="1"/>
          <p:nvPr/>
        </p:nvSpPr>
        <p:spPr>
          <a:xfrm>
            <a:off x="552661" y="1284470"/>
            <a:ext cx="6102096" cy="400110"/>
          </a:xfrm>
          <a:prstGeom prst="rect">
            <a:avLst/>
          </a:prstGeom>
          <a:noFill/>
        </p:spPr>
        <p:txBody>
          <a:bodyPr wrap="square">
            <a:spAutoFit/>
          </a:bodyPr>
          <a:lstStyle/>
          <a:p>
            <a:pPr marL="342900" indent="-342900">
              <a:spcBef>
                <a:spcPts val="1200"/>
              </a:spcBef>
              <a:buFont typeface="Wingdings" panose="05000000000000000000" pitchFamily="2" charset="2"/>
              <a:buChar char="§"/>
            </a:pPr>
            <a:r>
              <a:rPr lang="hu-HU" sz="2000" b="1" u="sng" dirty="0"/>
              <a:t>BESZOKTATÁS:</a:t>
            </a:r>
          </a:p>
        </p:txBody>
      </p:sp>
      <p:sp>
        <p:nvSpPr>
          <p:cNvPr id="8" name="Szövegdoboz 7">
            <a:extLst>
              <a:ext uri="{FF2B5EF4-FFF2-40B4-BE49-F238E27FC236}">
                <a16:creationId xmlns:a16="http://schemas.microsoft.com/office/drawing/2014/main" id="{4C45F25A-4004-6869-9492-8565C0424CFE}"/>
              </a:ext>
            </a:extLst>
          </p:cNvPr>
          <p:cNvSpPr txBox="1"/>
          <p:nvPr/>
        </p:nvSpPr>
        <p:spPr>
          <a:xfrm>
            <a:off x="820885" y="2040980"/>
            <a:ext cx="10249452" cy="1785104"/>
          </a:xfrm>
          <a:prstGeom prst="rect">
            <a:avLst/>
          </a:prstGeom>
          <a:noFill/>
        </p:spPr>
        <p:txBody>
          <a:bodyPr wrap="square" lIns="91440" tIns="45720" rIns="91440" bIns="45720" rtlCol="0" anchor="t">
            <a:spAutoFit/>
          </a:bodyPr>
          <a:lstStyle/>
          <a:p>
            <a:pPr>
              <a:spcBef>
                <a:spcPts val="1200"/>
              </a:spcBef>
            </a:pPr>
            <a:r>
              <a:rPr lang="hu-HU" sz="2000" dirty="0"/>
              <a:t>Egyéni bánásmódra nagy hangsúlyt helyezünk – minden gyermek más ütemben fogadja el az új helyzetet.</a:t>
            </a:r>
          </a:p>
          <a:p>
            <a:pPr>
              <a:spcBef>
                <a:spcPts val="1200"/>
              </a:spcBef>
            </a:pPr>
            <a:r>
              <a:rPr lang="hu-HU" sz="2000" dirty="0"/>
              <a:t>Minden óvodában más szokások szerint történik.</a:t>
            </a:r>
          </a:p>
          <a:p>
            <a:pPr marL="285750" indent="-285750">
              <a:buFontTx/>
              <a:buChar char="-"/>
            </a:pPr>
            <a:r>
              <a:rPr lang="hu-HU" sz="2000" dirty="0"/>
              <a:t>Nyílt napok</a:t>
            </a:r>
          </a:p>
          <a:p>
            <a:pPr marL="285750" indent="-285750">
              <a:buFontTx/>
              <a:buChar char="-"/>
            </a:pPr>
            <a:r>
              <a:rPr lang="hu-HU" sz="2000" dirty="0"/>
              <a:t>Szülői értekezletek</a:t>
            </a:r>
          </a:p>
        </p:txBody>
      </p:sp>
      <p:sp>
        <p:nvSpPr>
          <p:cNvPr id="9" name="Szövegdoboz 8">
            <a:extLst>
              <a:ext uri="{FF2B5EF4-FFF2-40B4-BE49-F238E27FC236}">
                <a16:creationId xmlns:a16="http://schemas.microsoft.com/office/drawing/2014/main" id="{7AB47A6F-EF50-3A64-8B13-BE2BE27209D5}"/>
              </a:ext>
            </a:extLst>
          </p:cNvPr>
          <p:cNvSpPr txBox="1"/>
          <p:nvPr/>
        </p:nvSpPr>
        <p:spPr>
          <a:xfrm>
            <a:off x="820885" y="4200963"/>
            <a:ext cx="10909997" cy="2846933"/>
          </a:xfrm>
          <a:prstGeom prst="rect">
            <a:avLst/>
          </a:prstGeom>
          <a:noFill/>
        </p:spPr>
        <p:txBody>
          <a:bodyPr wrap="square" lIns="91440" tIns="45720" rIns="91440" bIns="45720" rtlCol="0" anchor="t">
            <a:spAutoFit/>
          </a:bodyPr>
          <a:lstStyle/>
          <a:p>
            <a:pPr>
              <a:spcBef>
                <a:spcPts val="1200"/>
              </a:spcBef>
            </a:pPr>
            <a:r>
              <a:rPr lang="hu-HU" sz="2000" b="1" dirty="0"/>
              <a:t>Javaslatok:</a:t>
            </a:r>
          </a:p>
          <a:p>
            <a:pPr marL="342900" indent="-342900">
              <a:spcBef>
                <a:spcPts val="1200"/>
              </a:spcBef>
              <a:buFont typeface="Wingdings" panose="05000000000000000000" pitchFamily="2" charset="2"/>
              <a:buChar char="§"/>
            </a:pPr>
            <a:r>
              <a:rPr lang="hu-HU" sz="2000" u="sng" dirty="0"/>
              <a:t>Kiszámíthatóság és szeretet</a:t>
            </a:r>
          </a:p>
          <a:p>
            <a:pPr marL="342900" indent="-342900">
              <a:spcBef>
                <a:spcPts val="600"/>
              </a:spcBef>
              <a:buFont typeface="Wingdings" panose="05000000000000000000" pitchFamily="2" charset="2"/>
              <a:buChar char="§"/>
            </a:pPr>
            <a:r>
              <a:rPr lang="hu-HU" sz="2000" u="sng" dirty="0"/>
              <a:t>Búcsúzkodás</a:t>
            </a:r>
          </a:p>
          <a:p>
            <a:pPr marL="342900" indent="-342900">
              <a:spcBef>
                <a:spcPts val="600"/>
              </a:spcBef>
              <a:buFont typeface="Wingdings" panose="05000000000000000000" pitchFamily="2" charset="2"/>
              <a:buChar char="§"/>
            </a:pPr>
            <a:r>
              <a:rPr lang="hu-HU" sz="2000" u="sng" dirty="0"/>
              <a:t>„Ne osonj ki</a:t>
            </a:r>
            <a:r>
              <a:rPr lang="hu-HU" sz="2000" dirty="0"/>
              <a:t>!”</a:t>
            </a:r>
          </a:p>
          <a:p>
            <a:pPr marL="342900" indent="-342900">
              <a:spcBef>
                <a:spcPts val="600"/>
              </a:spcBef>
              <a:buFont typeface="Wingdings" panose="05000000000000000000" pitchFamily="2" charset="2"/>
              <a:buChar char="§"/>
            </a:pPr>
            <a:r>
              <a:rPr lang="hu-HU" sz="2000" u="sng" dirty="0"/>
              <a:t>Ne legyen dráma a gyermek előtt! </a:t>
            </a:r>
            <a:br>
              <a:rPr lang="hu-HU" sz="2000" u="sng" dirty="0"/>
            </a:br>
            <a:endParaRPr lang="hu-HU" sz="2000" dirty="0"/>
          </a:p>
          <a:p>
            <a:pPr marL="342900" indent="-342900">
              <a:spcBef>
                <a:spcPts val="1200"/>
              </a:spcBef>
              <a:buFont typeface="Wingdings" panose="05000000000000000000" pitchFamily="2" charset="2"/>
              <a:buChar char="§"/>
            </a:pPr>
            <a:endParaRPr lang="hu-HU" sz="2400" dirty="0"/>
          </a:p>
        </p:txBody>
      </p:sp>
      <p:pic>
        <p:nvPicPr>
          <p:cNvPr id="10" name="Kép 9">
            <a:extLst>
              <a:ext uri="{FF2B5EF4-FFF2-40B4-BE49-F238E27FC236}">
                <a16:creationId xmlns:a16="http://schemas.microsoft.com/office/drawing/2014/main" id="{0FBD0048-0874-543F-C883-66B80D562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769" y="4200963"/>
            <a:ext cx="3774568" cy="1887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613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ÓVODAI MINDENNAPOK</a:t>
            </a:r>
          </a:p>
        </p:txBody>
      </p:sp>
      <p:sp>
        <p:nvSpPr>
          <p:cNvPr id="3" name="Szövegdoboz 2"/>
          <p:cNvSpPr txBox="1"/>
          <p:nvPr/>
        </p:nvSpPr>
        <p:spPr>
          <a:xfrm>
            <a:off x="552660" y="1260599"/>
            <a:ext cx="10909997" cy="4862870"/>
          </a:xfrm>
          <a:prstGeom prst="rect">
            <a:avLst/>
          </a:prstGeom>
          <a:noFill/>
        </p:spPr>
        <p:txBody>
          <a:bodyPr wrap="square" rtlCol="0">
            <a:spAutoFit/>
          </a:bodyPr>
          <a:lstStyle/>
          <a:p>
            <a:pPr>
              <a:spcBef>
                <a:spcPts val="1200"/>
              </a:spcBef>
            </a:pPr>
            <a:r>
              <a:rPr lang="hu-HU" sz="2000" b="1" dirty="0"/>
              <a:t>Rendszerességgel előforduló tevékenységek és események (napirend, hetirend)</a:t>
            </a:r>
          </a:p>
          <a:p>
            <a:pPr marL="360363" indent="-342900" defTabSz="541338">
              <a:spcBef>
                <a:spcPts val="1200"/>
              </a:spcBef>
              <a:buFont typeface="Wingdings" panose="05000000000000000000" pitchFamily="2" charset="2"/>
              <a:buChar char="§"/>
            </a:pPr>
            <a:r>
              <a:rPr lang="hu-HU" sz="2000" dirty="0"/>
              <a:t>Napi háromszori étkezés + gyümölcs; /uzsonna/</a:t>
            </a:r>
          </a:p>
          <a:p>
            <a:pPr marL="360363" indent="-342900" defTabSz="541338">
              <a:spcBef>
                <a:spcPts val="600"/>
              </a:spcBef>
              <a:buFont typeface="Wingdings" panose="05000000000000000000" pitchFamily="2" charset="2"/>
              <a:buChar char="§"/>
            </a:pPr>
            <a:r>
              <a:rPr lang="hu-HU" sz="2000" dirty="0"/>
              <a:t>Játékba integrált tanulási tevékenységek, képességfejlesztés</a:t>
            </a:r>
          </a:p>
          <a:p>
            <a:pPr marL="360363" indent="-342900" defTabSz="541338">
              <a:spcBef>
                <a:spcPts val="600"/>
              </a:spcBef>
              <a:buFont typeface="Wingdings" panose="05000000000000000000" pitchFamily="2" charset="2"/>
              <a:buChar char="§"/>
            </a:pPr>
            <a:r>
              <a:rPr lang="hu-HU" sz="2000" dirty="0"/>
              <a:t>Szabad játék, udvari játék</a:t>
            </a:r>
          </a:p>
          <a:p>
            <a:pPr marL="360363" indent="-342900" defTabSz="541338">
              <a:spcBef>
                <a:spcPts val="600"/>
              </a:spcBef>
              <a:buFont typeface="Wingdings" panose="05000000000000000000" pitchFamily="2" charset="2"/>
              <a:buChar char="§"/>
            </a:pPr>
            <a:r>
              <a:rPr lang="hu-HU" sz="2000" dirty="0"/>
              <a:t>Pihenés</a:t>
            </a:r>
          </a:p>
          <a:p>
            <a:pPr marL="360363" indent="-342900" defTabSz="541338">
              <a:spcBef>
                <a:spcPts val="600"/>
              </a:spcBef>
              <a:buFont typeface="Wingdings" panose="05000000000000000000" pitchFamily="2" charset="2"/>
              <a:buChar char="§"/>
            </a:pPr>
            <a:r>
              <a:rPr lang="hu-HU" sz="2000" dirty="0" err="1"/>
              <a:t>Tornatermi</a:t>
            </a:r>
            <a:r>
              <a:rPr lang="hu-HU" sz="2000" dirty="0"/>
              <a:t> foglalkozások</a:t>
            </a:r>
          </a:p>
          <a:p>
            <a:pPr marL="360363" indent="-342900" defTabSz="541338">
              <a:spcBef>
                <a:spcPts val="600"/>
              </a:spcBef>
              <a:buFont typeface="Wingdings" panose="05000000000000000000" pitchFamily="2" charset="2"/>
              <a:buChar char="§"/>
            </a:pPr>
            <a:r>
              <a:rPr lang="hu-HU" sz="2000" dirty="0"/>
              <a:t>Színházi előadások</a:t>
            </a:r>
          </a:p>
          <a:p>
            <a:pPr marL="360363" indent="-342900" defTabSz="541338">
              <a:spcBef>
                <a:spcPts val="600"/>
              </a:spcBef>
              <a:buFont typeface="Wingdings" panose="05000000000000000000" pitchFamily="2" charset="2"/>
              <a:buChar char="§"/>
            </a:pPr>
            <a:r>
              <a:rPr lang="hu-HU" sz="2000" dirty="0"/>
              <a:t>Ünnepekhez, jeles napokhoz kötődő programok</a:t>
            </a:r>
            <a:br>
              <a:rPr lang="hu-HU" sz="2000" dirty="0"/>
            </a:br>
            <a:r>
              <a:rPr lang="hu-HU" sz="2000" dirty="0"/>
              <a:t>(szerepeltetés)</a:t>
            </a:r>
          </a:p>
          <a:p>
            <a:pPr marL="701675" indent="-342900">
              <a:buFont typeface="Trebuchet MS" panose="020B0603020202020204" pitchFamily="34" charset="0"/>
              <a:buChar char="−"/>
            </a:pPr>
            <a:endParaRPr lang="hu-HU" sz="2000" dirty="0"/>
          </a:p>
          <a:p>
            <a:r>
              <a:rPr lang="hu-HU" sz="2000" u="sng" dirty="0"/>
              <a:t>Befolyásolhatja</a:t>
            </a:r>
            <a:r>
              <a:rPr lang="hu-HU" sz="2000" dirty="0"/>
              <a:t>:</a:t>
            </a:r>
          </a:p>
          <a:p>
            <a:pPr marL="342900" indent="-342900">
              <a:spcBef>
                <a:spcPts val="600"/>
              </a:spcBef>
              <a:buFont typeface="Wingdings" panose="05000000000000000000" pitchFamily="2" charset="2"/>
              <a:buChar char="§"/>
            </a:pPr>
            <a:r>
              <a:rPr lang="hu-HU" sz="2000" dirty="0"/>
              <a:t>Óvodások egyéni igényei, szükségletei</a:t>
            </a:r>
          </a:p>
          <a:p>
            <a:pPr marL="342900" indent="-342900">
              <a:spcBef>
                <a:spcPts val="600"/>
              </a:spcBef>
              <a:buFont typeface="Wingdings" panose="05000000000000000000" pitchFamily="2" charset="2"/>
              <a:buChar char="§"/>
            </a:pPr>
            <a:r>
              <a:rPr lang="hu-HU" sz="2000" dirty="0"/>
              <a:t>Évszakok adta lehetőségek</a:t>
            </a:r>
          </a:p>
        </p:txBody>
      </p:sp>
    </p:spTree>
    <p:extLst>
      <p:ext uri="{BB962C8B-B14F-4D97-AF65-F5344CB8AC3E}">
        <p14:creationId xmlns:p14="http://schemas.microsoft.com/office/powerpoint/2010/main" val="233995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EE1E6E52-F272-B700-D61F-3874808917E0}"/>
              </a:ext>
            </a:extLst>
          </p:cNvPr>
          <p:cNvSpPr txBox="1"/>
          <p:nvPr/>
        </p:nvSpPr>
        <p:spPr>
          <a:xfrm>
            <a:off x="552661" y="466404"/>
            <a:ext cx="10045670" cy="646331"/>
          </a:xfrm>
          <a:prstGeom prst="rect">
            <a:avLst/>
          </a:prstGeom>
          <a:noFill/>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ÖSSZHANGBAN A CSALÁDDAL</a:t>
            </a:r>
          </a:p>
        </p:txBody>
      </p:sp>
      <p:sp>
        <p:nvSpPr>
          <p:cNvPr id="3" name="Szövegdoboz 2">
            <a:extLst>
              <a:ext uri="{FF2B5EF4-FFF2-40B4-BE49-F238E27FC236}">
                <a16:creationId xmlns:a16="http://schemas.microsoft.com/office/drawing/2014/main" id="{967CF68E-5D8A-327D-8C69-A115A6B85EFC}"/>
              </a:ext>
            </a:extLst>
          </p:cNvPr>
          <p:cNvSpPr txBox="1"/>
          <p:nvPr/>
        </p:nvSpPr>
        <p:spPr>
          <a:xfrm>
            <a:off x="552661" y="1503953"/>
            <a:ext cx="10311063" cy="4555093"/>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dirty="0"/>
              <a:t>Kerüljük a reggeli kapkodást!</a:t>
            </a:r>
          </a:p>
          <a:p>
            <a:pPr marL="342900" indent="-342900">
              <a:spcBef>
                <a:spcPts val="1200"/>
              </a:spcBef>
              <a:buFont typeface="Wingdings" panose="05000000000000000000" pitchFamily="2" charset="2"/>
              <a:buChar char="§"/>
            </a:pPr>
            <a:r>
              <a:rPr lang="hu-HU" sz="2000" dirty="0"/>
              <a:t>Úton az oviba</a:t>
            </a:r>
          </a:p>
          <a:p>
            <a:pPr marL="342900" indent="-342900">
              <a:spcBef>
                <a:spcPts val="1200"/>
              </a:spcBef>
              <a:buFont typeface="Wingdings" panose="05000000000000000000" pitchFamily="2" charset="2"/>
              <a:buChar char="§"/>
            </a:pPr>
            <a:r>
              <a:rPr lang="hu-HU" sz="2000" dirty="0"/>
              <a:t>Megérkeztünk!</a:t>
            </a:r>
          </a:p>
          <a:p>
            <a:pPr marL="342900" indent="-342900">
              <a:spcBef>
                <a:spcPts val="1200"/>
              </a:spcBef>
              <a:buFont typeface="Wingdings" panose="05000000000000000000" pitchFamily="2" charset="2"/>
              <a:buChar char="§"/>
            </a:pPr>
            <a:r>
              <a:rPr lang="hu-HU" sz="2000" dirty="0"/>
              <a:t>Napközbeni feladataink</a:t>
            </a:r>
          </a:p>
          <a:p>
            <a:pPr marL="342900" indent="-342900">
              <a:spcBef>
                <a:spcPts val="1200"/>
              </a:spcBef>
              <a:buFont typeface="Wingdings" panose="05000000000000000000" pitchFamily="2" charset="2"/>
              <a:buChar char="§"/>
            </a:pPr>
            <a:r>
              <a:rPr lang="hu-HU" sz="2000" dirty="0"/>
              <a:t>Gyermekért menni az oviba</a:t>
            </a:r>
          </a:p>
          <a:p>
            <a:pPr marL="342900" indent="-342900">
              <a:spcBef>
                <a:spcPts val="1200"/>
              </a:spcBef>
              <a:buFont typeface="Wingdings" panose="05000000000000000000" pitchFamily="2" charset="2"/>
              <a:buChar char="§"/>
            </a:pPr>
            <a:r>
              <a:rPr lang="hu-HU" sz="2000" dirty="0"/>
              <a:t>Ovis élménybeszámoló</a:t>
            </a:r>
          </a:p>
          <a:p>
            <a:pPr marL="342900" indent="-342900">
              <a:spcBef>
                <a:spcPts val="1200"/>
              </a:spcBef>
              <a:buFont typeface="Wingdings" panose="05000000000000000000" pitchFamily="2" charset="2"/>
              <a:buChar char="§"/>
            </a:pPr>
            <a:r>
              <a:rPr lang="hu-HU" sz="2000" dirty="0"/>
              <a:t>Gondtalan délutáni együttlét – otthon</a:t>
            </a:r>
          </a:p>
          <a:p>
            <a:pPr marL="342900" indent="-342900">
              <a:spcBef>
                <a:spcPts val="1200"/>
              </a:spcBef>
              <a:buFont typeface="Wingdings" panose="05000000000000000000" pitchFamily="2" charset="2"/>
              <a:buChar char="§"/>
            </a:pPr>
            <a:r>
              <a:rPr lang="hu-HU" sz="2000" dirty="0"/>
              <a:t>Lefekvéshez készülődés: időben!</a:t>
            </a:r>
          </a:p>
          <a:p>
            <a:pPr marL="342900" indent="-342900">
              <a:spcBef>
                <a:spcPts val="1200"/>
              </a:spcBef>
              <a:buFont typeface="Wingdings" panose="05000000000000000000" pitchFamily="2" charset="2"/>
              <a:buChar char="§"/>
            </a:pPr>
            <a:r>
              <a:rPr lang="hu-HU" sz="2000" dirty="0"/>
              <a:t>Nyugodt fektetés</a:t>
            </a:r>
          </a:p>
          <a:p>
            <a:pPr marL="342900" indent="-342900">
              <a:spcBef>
                <a:spcPts val="1200"/>
              </a:spcBef>
              <a:buFont typeface="Wingdings" panose="05000000000000000000" pitchFamily="2" charset="2"/>
              <a:buChar char="§"/>
            </a:pPr>
            <a:r>
              <a:rPr lang="hu-HU" sz="2000" dirty="0"/>
              <a:t>Előkészületek másnapra</a:t>
            </a:r>
          </a:p>
        </p:txBody>
      </p:sp>
    </p:spTree>
    <p:extLst>
      <p:ext uri="{BB962C8B-B14F-4D97-AF65-F5344CB8AC3E}">
        <p14:creationId xmlns:p14="http://schemas.microsoft.com/office/powerpoint/2010/main" val="130270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52661" y="466404"/>
            <a:ext cx="8993275" cy="646331"/>
          </a:xfrm>
          <a:prstGeom prst="rect">
            <a:avLst/>
          </a:prstGeom>
          <a:noFill/>
          <a:ln>
            <a:noFill/>
          </a:ln>
        </p:spPr>
        <p:txBody>
          <a:bodyPr wrap="square" rtlCol="0">
            <a:spAutoFit/>
          </a:bodyPr>
          <a:lstStyle/>
          <a:p>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ELS</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Arial Black" panose="020B0A04020102020204" pitchFamily="34" charset="0"/>
              </a:rPr>
              <a:t>Ő</a:t>
            </a:r>
            <a:r>
              <a:rPr lang="hu-HU" sz="3600" dirty="0">
                <a:ln w="12700">
                  <a:solidFill>
                    <a:srgbClr val="4F6915"/>
                  </a:solidFill>
                </a:ln>
                <a:gradFill>
                  <a:gsLst>
                    <a:gs pos="0">
                      <a:srgbClr val="FDFBAF"/>
                    </a:gs>
                    <a:gs pos="46000">
                      <a:schemeClr val="accent3">
                        <a:lumMod val="60000"/>
                        <a:lumOff val="40000"/>
                      </a:schemeClr>
                    </a:gs>
                    <a:gs pos="100000">
                      <a:schemeClr val="accent3">
                        <a:lumMod val="75000"/>
                      </a:schemeClr>
                    </a:gs>
                  </a:gsLst>
                  <a:lin ang="5400000" scaled="1"/>
                </a:gradFill>
                <a:effectLst>
                  <a:outerShdw blurRad="38100" dist="38100" dir="2700000" algn="tl">
                    <a:srgbClr val="000000">
                      <a:alpha val="43137"/>
                    </a:srgbClr>
                  </a:outerShdw>
                </a:effectLst>
                <a:latin typeface="Berlin Sans FB Demi" panose="020E0802020502020306" pitchFamily="34" charset="0"/>
              </a:rPr>
              <a:t> HÉT AZ ÓVODÁBAN</a:t>
            </a:r>
          </a:p>
        </p:txBody>
      </p:sp>
      <p:sp>
        <p:nvSpPr>
          <p:cNvPr id="3" name="Szövegdoboz 2"/>
          <p:cNvSpPr txBox="1"/>
          <p:nvPr/>
        </p:nvSpPr>
        <p:spPr>
          <a:xfrm>
            <a:off x="552660" y="1362748"/>
            <a:ext cx="10909997" cy="4939814"/>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hu-HU" sz="2000" b="1" dirty="0"/>
              <a:t>Mit vigyünk magunkkal?</a:t>
            </a:r>
          </a:p>
          <a:p>
            <a:pPr marL="701675" indent="-342900">
              <a:spcBef>
                <a:spcPts val="600"/>
              </a:spcBef>
              <a:buFont typeface="Courier New" panose="02070309020205020404" pitchFamily="49" charset="0"/>
              <a:buChar char="o"/>
            </a:pPr>
            <a:r>
              <a:rPr lang="hu-HU" sz="2000" dirty="0"/>
              <a:t>Valami megnyugtató otthonról:</a:t>
            </a:r>
          </a:p>
          <a:p>
            <a:pPr marL="719138"/>
            <a:r>
              <a:rPr lang="hu-HU" sz="2000" dirty="0"/>
              <a:t>alvós játék, rongyi, baba </a:t>
            </a:r>
            <a:r>
              <a:rPr lang="hu-HU" sz="2000" dirty="0">
                <a:sym typeface="Wingdings 3" panose="05040102010807070707" pitchFamily="18" charset="2"/>
              </a:rPr>
              <a:t> de lényeges, hogy a gyermek válassza ki</a:t>
            </a:r>
            <a:endParaRPr lang="hu-HU" sz="2000" dirty="0"/>
          </a:p>
          <a:p>
            <a:pPr marL="701675" indent="-342900">
              <a:spcBef>
                <a:spcPts val="1200"/>
              </a:spcBef>
              <a:buFont typeface="Courier New" panose="02070309020205020404" pitchFamily="49" charset="0"/>
              <a:buChar char="o"/>
            </a:pPr>
            <a:r>
              <a:rPr lang="hu-HU" sz="2000" dirty="0"/>
              <a:t>Kényelmes váltóruha és váltócipő jellel ellátva</a:t>
            </a:r>
          </a:p>
          <a:p>
            <a:pPr marL="358775" indent="-358775">
              <a:spcBef>
                <a:spcPts val="2400"/>
              </a:spcBef>
              <a:buFont typeface="Wingdings" panose="05000000000000000000" pitchFamily="2" charset="2"/>
              <a:buChar char="§"/>
            </a:pPr>
            <a:r>
              <a:rPr lang="hu-HU" sz="2000" b="1" dirty="0"/>
              <a:t>„Mumusok”: alvás, evés</a:t>
            </a:r>
          </a:p>
          <a:p>
            <a:pPr marL="358775">
              <a:spcBef>
                <a:spcPts val="600"/>
              </a:spcBef>
            </a:pPr>
            <a:r>
              <a:rPr lang="hu-HU" sz="2000" dirty="0"/>
              <a:t>Sok szülő aggódik, mert gyermeke válogatósabb, rossz alvó.</a:t>
            </a:r>
          </a:p>
          <a:p>
            <a:pPr marL="358775">
              <a:spcBef>
                <a:spcPts val="600"/>
              </a:spcBef>
            </a:pPr>
            <a:r>
              <a:rPr lang="hu-HU" sz="2000" dirty="0"/>
              <a:t>DE nem kell izgulni, jó kezekben lesz, </a:t>
            </a:r>
            <a:br>
              <a:rPr lang="hu-HU" sz="2000" dirty="0"/>
            </a:br>
            <a:r>
              <a:rPr lang="hu-HU" sz="2000" dirty="0"/>
              <a:t>hamar megszokja az óvodai szabályokat </a:t>
            </a:r>
            <a:r>
              <a:rPr lang="hu-HU" sz="2000" dirty="0">
                <a:sym typeface="Wingdings 3" panose="05040102010807070707" pitchFamily="18" charset="2"/>
              </a:rPr>
              <a:t> Enni fog a többiekkel, még az is lehet, hogy ott megoldódik a déli alvás is.</a:t>
            </a:r>
          </a:p>
          <a:p>
            <a:pPr marL="342900" indent="-342900">
              <a:spcBef>
                <a:spcPts val="2400"/>
              </a:spcBef>
              <a:buFont typeface="Wingdings" panose="05000000000000000000" pitchFamily="2" charset="2"/>
              <a:buChar char="§"/>
            </a:pPr>
            <a:r>
              <a:rPr lang="hu-HU" sz="2000" b="1" dirty="0"/>
              <a:t>Érkezés az óvodába és távozás</a:t>
            </a:r>
          </a:p>
          <a:p>
            <a:pPr marL="701675" indent="-342900">
              <a:spcBef>
                <a:spcPts val="600"/>
              </a:spcBef>
              <a:buFont typeface="Courier New" panose="02070309020205020404" pitchFamily="49" charset="0"/>
              <a:buChar char="o"/>
            </a:pPr>
            <a:r>
              <a:rPr lang="hu-HU" sz="2000" dirty="0"/>
              <a:t>8 óra körüli érkezés ajánlott </a:t>
            </a:r>
          </a:p>
          <a:p>
            <a:pPr marL="722313" indent="-361950">
              <a:spcBef>
                <a:spcPts val="600"/>
              </a:spcBef>
              <a:buFont typeface="Courier New" panose="02070309020205020404" pitchFamily="49" charset="0"/>
              <a:buChar char="o"/>
            </a:pPr>
            <a:r>
              <a:rPr lang="hu-HU" sz="2000" dirty="0"/>
              <a:t>Hazamenetel</a:t>
            </a:r>
          </a:p>
        </p:txBody>
      </p:sp>
    </p:spTree>
    <p:extLst>
      <p:ext uri="{BB962C8B-B14F-4D97-AF65-F5344CB8AC3E}">
        <p14:creationId xmlns:p14="http://schemas.microsoft.com/office/powerpoint/2010/main" val="665375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egyezhető">
  <a:themeElements>
    <a:clrScheme name="Jegyezhető">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Jegyezhető">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Jegyezhető">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f5c417-89f8-4296-a9da-671c6e355f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754E4B1917F68548B3E14C0ED8C2579E" ma:contentTypeVersion="18" ma:contentTypeDescription="Új dokumentum létrehozása." ma:contentTypeScope="" ma:versionID="26b504f5bd55767a004ea0bc87f289b4">
  <xsd:schema xmlns:xsd="http://www.w3.org/2001/XMLSchema" xmlns:xs="http://www.w3.org/2001/XMLSchema" xmlns:p="http://schemas.microsoft.com/office/2006/metadata/properties" xmlns:ns3="39f5c417-89f8-4296-a9da-671c6e355f14" xmlns:ns4="29ccca7e-253d-4d75-b2a2-0c34434b64d8" targetNamespace="http://schemas.microsoft.com/office/2006/metadata/properties" ma:root="true" ma:fieldsID="4b6a3d7980137e019b345c9230c6de25" ns3:_="" ns4:_="">
    <xsd:import namespace="39f5c417-89f8-4296-a9da-671c6e355f14"/>
    <xsd:import namespace="29ccca7e-253d-4d75-b2a2-0c34434b64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5c417-89f8-4296-a9da-671c6e355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cca7e-253d-4d75-b2a2-0c34434b64d8"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element name="SharingHintHash" ma:index="20"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E468A-276A-4444-8239-630AA1F54E7B}">
  <ds:schemaRefs>
    <ds:schemaRef ds:uri="39f5c417-89f8-4296-a9da-671c6e355f14"/>
    <ds:schemaRef ds:uri="http://schemas.openxmlformats.org/package/2006/metadata/core-properties"/>
    <ds:schemaRef ds:uri="29ccca7e-253d-4d75-b2a2-0c34434b64d8"/>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F783BEA7-3696-4A6C-AB87-E4EE33276733}">
  <ds:schemaRefs>
    <ds:schemaRef ds:uri="http://schemas.microsoft.com/sharepoint/v3/contenttype/forms"/>
  </ds:schemaRefs>
</ds:datastoreItem>
</file>

<file path=customXml/itemProps3.xml><?xml version="1.0" encoding="utf-8"?>
<ds:datastoreItem xmlns:ds="http://schemas.openxmlformats.org/officeDocument/2006/customXml" ds:itemID="{CD715C3D-070F-44B2-B616-0292798FA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5c417-89f8-4296-a9da-671c6e355f14"/>
    <ds:schemaRef ds:uri="29ccca7e-253d-4d75-b2a2-0c34434b6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TM03457503[[fn=Jegyezhető]]</Template>
  <TotalTime>2000</TotalTime>
  <Words>1090</Words>
  <Application>Microsoft Office PowerPoint</Application>
  <PresentationFormat>Szélesvásznú</PresentationFormat>
  <Paragraphs>157</Paragraphs>
  <Slides>16</Slides>
  <Notes>16</Notes>
  <HiddenSlides>0</HiddenSlides>
  <MMClips>0</MMClips>
  <ScaleCrop>false</ScaleCrop>
  <HeadingPairs>
    <vt:vector size="6" baseType="variant">
      <vt:variant>
        <vt:lpstr>Használt betűtípusok</vt:lpstr>
      </vt:variant>
      <vt:variant>
        <vt:i4>12</vt:i4>
      </vt:variant>
      <vt:variant>
        <vt:lpstr>Téma</vt:lpstr>
      </vt:variant>
      <vt:variant>
        <vt:i4>1</vt:i4>
      </vt:variant>
      <vt:variant>
        <vt:lpstr>Diacímek</vt:lpstr>
      </vt:variant>
      <vt:variant>
        <vt:i4>16</vt:i4>
      </vt:variant>
    </vt:vector>
  </HeadingPairs>
  <TitlesOfParts>
    <vt:vector size="29" baseType="lpstr">
      <vt:lpstr>Amasis MT Pro Black</vt:lpstr>
      <vt:lpstr>Aptos</vt:lpstr>
      <vt:lpstr>Arial Black</vt:lpstr>
      <vt:lpstr>Berlin Sans FB Demi</vt:lpstr>
      <vt:lpstr>Brush Script MT</vt:lpstr>
      <vt:lpstr>Calibri</vt:lpstr>
      <vt:lpstr>Century Gothic</vt:lpstr>
      <vt:lpstr>Courier New</vt:lpstr>
      <vt:lpstr>Trebuchet MS</vt:lpstr>
      <vt:lpstr>Wingdings</vt:lpstr>
      <vt:lpstr>Wingdings 2</vt:lpstr>
      <vt:lpstr>Wingdings 3</vt:lpstr>
      <vt:lpstr>Jegyezhető</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Windows-felhasználó</dc:creator>
  <cp:lastModifiedBy>Óbudai Meseerdő Óvoda Szivárvány Tagóvodája</cp:lastModifiedBy>
  <cp:revision>256</cp:revision>
  <cp:lastPrinted>2025-03-18T14:30:33Z</cp:lastPrinted>
  <dcterms:created xsi:type="dcterms:W3CDTF">2022-03-18T14:11:56Z</dcterms:created>
  <dcterms:modified xsi:type="dcterms:W3CDTF">2025-03-19T14:24:40Z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0x010100754E4B1917F68548B3E14C0ED8C2579E</vt:lpwstr>
  </property>
</Properties>
</file>